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9" r:id="rId1"/>
  </p:sldMasterIdLst>
  <p:notesMasterIdLst>
    <p:notesMasterId r:id="rId15"/>
  </p:notesMasterIdLst>
  <p:sldIdLst>
    <p:sldId id="256" r:id="rId2"/>
    <p:sldId id="332" r:id="rId3"/>
    <p:sldId id="259" r:id="rId4"/>
    <p:sldId id="333" r:id="rId5"/>
    <p:sldId id="339" r:id="rId6"/>
    <p:sldId id="334" r:id="rId7"/>
    <p:sldId id="258" r:id="rId8"/>
    <p:sldId id="335" r:id="rId9"/>
    <p:sldId id="343" r:id="rId10"/>
    <p:sldId id="341" r:id="rId11"/>
    <p:sldId id="342" r:id="rId12"/>
    <p:sldId id="336" r:id="rId13"/>
    <p:sldId id="261" r:id="rId14"/>
  </p:sldIdLst>
  <p:sldSz cx="6858000" cy="5143500"/>
  <p:notesSz cx="6858000" cy="9144000"/>
  <p:embeddedFontLst>
    <p:embeddedFont>
      <p:font typeface="Comfortaa" panose="020B0600000101010101" charset="0"/>
      <p:regular r:id="rId16"/>
      <p:bold r:id="rId17"/>
    </p:embeddedFont>
    <p:embeddedFont>
      <p:font typeface="코트라 희망체" panose="020B0600000101010101" pitchFamily="34" charset="-127"/>
      <p:regular r:id="rId18"/>
    </p:embeddedFont>
    <p:embeddedFont>
      <p:font typeface="Potato sans" panose="02000803000000000000" pitchFamily="50" charset="0"/>
      <p:bold r:id="rId19"/>
    </p:embeddedFont>
    <p:embeddedFont>
      <p:font typeface="Dela Gothic One" panose="020B0600000101010101" charset="-127"/>
      <p:regular r:id="rId20"/>
    </p:embeddedFont>
    <p:embeddedFont>
      <p:font typeface="Jura Medium" panose="020B0600000101010101" charset="-127"/>
      <p:regular r:id="rId21"/>
      <p:bold r:id="rId22"/>
    </p:embeddedFont>
    <p:embeddedFont>
      <p:font typeface="Alfa Slab One" panose="020B0600000101010101" charset="0"/>
      <p:regular r:id="rId23"/>
    </p:embeddedFont>
    <p:embeddedFont>
      <p:font typeface="Comfortaa Medium" panose="020B0600000101010101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5454"/>
    <a:srgbClr val="BE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2E7224-2696-47B0-88F3-FDF1A87711BB}">
  <a:tblStyle styleId="{9E2E7224-2696-47B0-88F3-FDF1A8771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75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9" name="Google Shape;90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0" name="Google Shape;90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" name="Google Shape;11745;g19ae6b4be26_0_7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6" name="Google Shape;11746;g19ae6b4be26_0_7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4370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" name="Google Shape;11745;g19ae6b4be26_0_7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6" name="Google Shape;11746;g19ae6b4be26_0_7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606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8" name="Google Shape;9958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9" name="Google Shape;9959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9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7" name="Google Shape;9327;g19ae6b4be26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8" name="Google Shape;9328;g19ae6b4be26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1" name="Google Shape;12061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2" name="Google Shape;12062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18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Google Shape;9217;g19ae6b4be26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8" name="Google Shape;9218;g19ae6b4be26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8" name="Google Shape;9958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9" name="Google Shape;9959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580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" name="Google Shape;11888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9" name="Google Shape;11889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69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8" name="Google Shape;9958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9" name="Google Shape;9959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140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6" name="Google Shape;9156;g121a40a3b01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7" name="Google Shape;9157;g121a40a3b01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8" name="Google Shape;9958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9" name="Google Shape;9959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1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" name="Google Shape;11745;g19ae6b4be26_0_7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6" name="Google Shape;11746;g19ae6b4be26_0_7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89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" y="3970534"/>
            <a:ext cx="6857968" cy="3044022"/>
            <a:chOff x="200" y="-27202"/>
            <a:chExt cx="9143957" cy="3044022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00" y="-27202"/>
              <a:ext cx="9143957" cy="1523972"/>
              <a:chOff x="200" y="3619561"/>
              <a:chExt cx="9143957" cy="1523972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200" y="3619561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12" name="Google Shape;12;p2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3" name="Google Shape;13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" name="Google Shape;14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7" name="Google Shape;37;p2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62" name="Google Shape;62;p2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7" name="Google Shape;87;p2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200" y="4381538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113" name="Google Shape;113;p2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2" name="Google Shape;122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6" name="Google Shape;126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7" name="Google Shape;127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38" name="Google Shape;138;p2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63" name="Google Shape;163;p2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" name="Google Shape;172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" name="Google Shape;175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88" name="Google Shape;188;p2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89" name="Google Shape;189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4" name="Google Shape;194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0" name="Google Shape;200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3" name="Google Shape;203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4" name="Google Shape;204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5" name="Google Shape;205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6" name="Google Shape;206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7" name="Google Shape;207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8" name="Google Shape;208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09" name="Google Shape;209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0" name="Google Shape;210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1" name="Google Shape;211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2" name="Google Shape;212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</p:grpSp>
        <p:grpSp>
          <p:nvGrpSpPr>
            <p:cNvPr id="213" name="Google Shape;213;p2"/>
            <p:cNvGrpSpPr/>
            <p:nvPr/>
          </p:nvGrpSpPr>
          <p:grpSpPr>
            <a:xfrm>
              <a:off x="200" y="1492848"/>
              <a:ext cx="9143957" cy="1523972"/>
              <a:chOff x="200" y="3619561"/>
              <a:chExt cx="9143957" cy="1523972"/>
            </a:xfrm>
          </p:grpSpPr>
          <p:grpSp>
            <p:nvGrpSpPr>
              <p:cNvPr id="214" name="Google Shape;214;p2"/>
              <p:cNvGrpSpPr/>
              <p:nvPr/>
            </p:nvGrpSpPr>
            <p:grpSpPr>
              <a:xfrm>
                <a:off x="200" y="3619561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215" name="Google Shape;215;p2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216" name="Google Shape;216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8" name="Google Shape;228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4" name="Google Shape;234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7" name="Google Shape;237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240" name="Google Shape;240;p2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241" name="Google Shape;241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2" name="Google Shape;252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8" name="Google Shape;258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59" name="Google Shape;259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2" name="Google Shape;262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3" name="Google Shape;263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4" name="Google Shape;264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265" name="Google Shape;265;p2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266" name="Google Shape;266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7" name="Google Shape;267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8" name="Google Shape;268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69" name="Google Shape;269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0" name="Google Shape;270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1" name="Google Shape;271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2" name="Google Shape;272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3" name="Google Shape;273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4" name="Google Shape;274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5" name="Google Shape;275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6" name="Google Shape;276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7" name="Google Shape;277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8" name="Google Shape;278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79" name="Google Shape;279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0" name="Google Shape;280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1" name="Google Shape;281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2" name="Google Shape;282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3" name="Google Shape;283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4" name="Google Shape;284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5" name="Google Shape;285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6" name="Google Shape;286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7" name="Google Shape;287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8" name="Google Shape;288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89" name="Google Shape;289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290" name="Google Shape;290;p2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291" name="Google Shape;291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2" name="Google Shape;292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3" name="Google Shape;293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4" name="Google Shape;294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5" name="Google Shape;295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6" name="Google Shape;296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7" name="Google Shape;297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8" name="Google Shape;298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299" name="Google Shape;299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0" name="Google Shape;300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1" name="Google Shape;301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2" name="Google Shape;302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3" name="Google Shape;303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4" name="Google Shape;304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5" name="Google Shape;305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6" name="Google Shape;306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7" name="Google Shape;307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8" name="Google Shape;308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09" name="Google Shape;309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0" name="Google Shape;310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1" name="Google Shape;311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2" name="Google Shape;312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3" name="Google Shape;313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4" name="Google Shape;314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315" name="Google Shape;315;p2"/>
              <p:cNvGrpSpPr/>
              <p:nvPr/>
            </p:nvGrpSpPr>
            <p:grpSpPr>
              <a:xfrm>
                <a:off x="200" y="4381538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316" name="Google Shape;316;p2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317" name="Google Shape;317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8" name="Google Shape;318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19" name="Google Shape;319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0" name="Google Shape;320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1" name="Google Shape;321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2" name="Google Shape;322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3" name="Google Shape;323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4" name="Google Shape;324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5" name="Google Shape;325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6" name="Google Shape;326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7" name="Google Shape;327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8" name="Google Shape;328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29" name="Google Shape;329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0" name="Google Shape;330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1" name="Google Shape;331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2" name="Google Shape;332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3" name="Google Shape;333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4" name="Google Shape;334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5" name="Google Shape;335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6" name="Google Shape;336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7" name="Google Shape;337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8" name="Google Shape;338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39" name="Google Shape;339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0" name="Google Shape;340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41" name="Google Shape;341;p2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342" name="Google Shape;342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3" name="Google Shape;343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4" name="Google Shape;344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5" name="Google Shape;345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6" name="Google Shape;346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7" name="Google Shape;347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8" name="Google Shape;348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49" name="Google Shape;349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4" name="Google Shape;364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66" name="Google Shape;366;p2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79" name="Google Shape;379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91" name="Google Shape;391;p2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4" name="Google Shape;394;p2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5" name="Google Shape;395;p2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0" name="Google Shape;410;p2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</p:grpSp>
      </p:grpSp>
      <p:grpSp>
        <p:nvGrpSpPr>
          <p:cNvPr id="416" name="Google Shape;416;p2"/>
          <p:cNvGrpSpPr/>
          <p:nvPr/>
        </p:nvGrpSpPr>
        <p:grpSpPr>
          <a:xfrm>
            <a:off x="3510879" y="676092"/>
            <a:ext cx="4059369" cy="5412492"/>
            <a:chOff x="5345775" y="539400"/>
            <a:chExt cx="4747800" cy="4747800"/>
          </a:xfrm>
        </p:grpSpPr>
        <p:sp>
          <p:nvSpPr>
            <p:cNvPr id="417" name="Google Shape;417;p2"/>
            <p:cNvSpPr/>
            <p:nvPr/>
          </p:nvSpPr>
          <p:spPr>
            <a:xfrm flipH="1">
              <a:off x="5345775" y="539400"/>
              <a:ext cx="4747800" cy="47478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18" name="Google Shape;418;p2"/>
            <p:cNvSpPr/>
            <p:nvPr/>
          </p:nvSpPr>
          <p:spPr>
            <a:xfrm flipH="1">
              <a:off x="5345775" y="539400"/>
              <a:ext cx="4747800" cy="47478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419" name="Google Shape;419;p2"/>
          <p:cNvGrpSpPr/>
          <p:nvPr/>
        </p:nvGrpSpPr>
        <p:grpSpPr>
          <a:xfrm>
            <a:off x="5674330" y="4189876"/>
            <a:ext cx="2344281" cy="1568448"/>
            <a:chOff x="10996735" y="3198301"/>
            <a:chExt cx="3125708" cy="1568448"/>
          </a:xfrm>
        </p:grpSpPr>
        <p:sp>
          <p:nvSpPr>
            <p:cNvPr id="420" name="Google Shape;420;p2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421" name="Google Shape;421;p2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422" name="Google Shape;422;p2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429" name="Google Shape;429;p2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430" name="Google Shape;430;p2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437" name="Google Shape;437;p2"/>
          <p:cNvGrpSpPr/>
          <p:nvPr/>
        </p:nvGrpSpPr>
        <p:grpSpPr>
          <a:xfrm>
            <a:off x="3283405" y="-52311"/>
            <a:ext cx="2344281" cy="1568448"/>
            <a:chOff x="10996735" y="3198301"/>
            <a:chExt cx="3125708" cy="1568448"/>
          </a:xfrm>
        </p:grpSpPr>
        <p:sp>
          <p:nvSpPr>
            <p:cNvPr id="438" name="Google Shape;438;p2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439" name="Google Shape;439;p2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440" name="Google Shape;440;p2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447" name="Google Shape;447;p2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448" name="Google Shape;448;p2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455" name="Google Shape;455;p2"/>
          <p:cNvGrpSpPr/>
          <p:nvPr/>
        </p:nvGrpSpPr>
        <p:grpSpPr>
          <a:xfrm>
            <a:off x="1467760" y="1694024"/>
            <a:ext cx="2883145" cy="3332574"/>
            <a:chOff x="2193000" y="-1321705"/>
            <a:chExt cx="3844193" cy="3332574"/>
          </a:xfrm>
        </p:grpSpPr>
        <p:sp>
          <p:nvSpPr>
            <p:cNvPr id="456" name="Google Shape;456;p2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458" name="Google Shape;458;p2"/>
          <p:cNvGrpSpPr/>
          <p:nvPr/>
        </p:nvGrpSpPr>
        <p:grpSpPr>
          <a:xfrm>
            <a:off x="-153280" y="2522969"/>
            <a:ext cx="2073167" cy="2764200"/>
            <a:chOff x="-204374" y="2522969"/>
            <a:chExt cx="2764223" cy="2764200"/>
          </a:xfrm>
        </p:grpSpPr>
        <p:sp>
          <p:nvSpPr>
            <p:cNvPr id="459" name="Google Shape;459;p2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-204352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461" name="Google Shape;461;p2"/>
          <p:cNvGrpSpPr/>
          <p:nvPr/>
        </p:nvGrpSpPr>
        <p:grpSpPr>
          <a:xfrm>
            <a:off x="4009332" y="-368188"/>
            <a:ext cx="2883145" cy="3332574"/>
            <a:chOff x="2193000" y="-1321705"/>
            <a:chExt cx="3844193" cy="3332574"/>
          </a:xfrm>
        </p:grpSpPr>
        <p:sp>
          <p:nvSpPr>
            <p:cNvPr id="462" name="Google Shape;462;p2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rgbClr val="EC5454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464" name="Google Shape;464;p2"/>
          <p:cNvGrpSpPr/>
          <p:nvPr/>
        </p:nvGrpSpPr>
        <p:grpSpPr>
          <a:xfrm rot="5400000">
            <a:off x="-1375240" y="-270855"/>
            <a:ext cx="3125708" cy="1176336"/>
            <a:chOff x="10996735" y="3198301"/>
            <a:chExt cx="3125708" cy="1568448"/>
          </a:xfrm>
        </p:grpSpPr>
        <p:sp>
          <p:nvSpPr>
            <p:cNvPr id="465" name="Google Shape;465;p2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466" name="Google Shape;466;p2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467" name="Google Shape;467;p2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474" name="Google Shape;474;p2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475" name="Google Shape;475;p2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dk1">
                  <a:alpha val="1116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482" name="Google Shape;482;p2"/>
          <p:cNvGrpSpPr/>
          <p:nvPr/>
        </p:nvGrpSpPr>
        <p:grpSpPr>
          <a:xfrm rot="10800000">
            <a:off x="627704" y="73249"/>
            <a:ext cx="2883145" cy="3332574"/>
            <a:chOff x="2193000" y="-1321705"/>
            <a:chExt cx="3844193" cy="3332574"/>
          </a:xfrm>
        </p:grpSpPr>
        <p:sp>
          <p:nvSpPr>
            <p:cNvPr id="483" name="Google Shape;483;p2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85" name="Google Shape;485;p2"/>
          <p:cNvSpPr/>
          <p:nvPr/>
        </p:nvSpPr>
        <p:spPr>
          <a:xfrm>
            <a:off x="374850" y="435000"/>
            <a:ext cx="6108300" cy="4273500"/>
          </a:xfrm>
          <a:prstGeom prst="roundRect">
            <a:avLst>
              <a:gd name="adj" fmla="val 8413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86" name="Google Shape;486;p2"/>
          <p:cNvSpPr txBox="1">
            <a:spLocks noGrp="1"/>
          </p:cNvSpPr>
          <p:nvPr>
            <p:ph type="ctrTitle"/>
          </p:nvPr>
        </p:nvSpPr>
        <p:spPr>
          <a:xfrm>
            <a:off x="1114500" y="1514474"/>
            <a:ext cx="3795300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"/>
          <p:cNvSpPr txBox="1">
            <a:spLocks noGrp="1"/>
          </p:cNvSpPr>
          <p:nvPr>
            <p:ph type="subTitle" idx="1"/>
          </p:nvPr>
        </p:nvSpPr>
        <p:spPr>
          <a:xfrm>
            <a:off x="1114491" y="3582063"/>
            <a:ext cx="3795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4" name="Google Shape;8424;p56"/>
          <p:cNvGrpSpPr/>
          <p:nvPr/>
        </p:nvGrpSpPr>
        <p:grpSpPr>
          <a:xfrm rot="10800000" flipH="1">
            <a:off x="-1062370" y="2057180"/>
            <a:ext cx="2883145" cy="3332574"/>
            <a:chOff x="2193000" y="-1321705"/>
            <a:chExt cx="3844193" cy="3332574"/>
          </a:xfrm>
        </p:grpSpPr>
        <p:sp>
          <p:nvSpPr>
            <p:cNvPr id="8425" name="Google Shape;8425;p56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26" name="Google Shape;8426;p56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427" name="Google Shape;8427;p56"/>
          <p:cNvGrpSpPr/>
          <p:nvPr/>
        </p:nvGrpSpPr>
        <p:grpSpPr>
          <a:xfrm flipH="1">
            <a:off x="2649736" y="-854395"/>
            <a:ext cx="4549781" cy="3044045"/>
            <a:chOff x="10996735" y="3198301"/>
            <a:chExt cx="3125708" cy="1568448"/>
          </a:xfrm>
        </p:grpSpPr>
        <p:sp>
          <p:nvSpPr>
            <p:cNvPr id="8428" name="Google Shape;8428;p56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8429" name="Google Shape;8429;p56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8430" name="Google Shape;8430;p56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1" name="Google Shape;8431;p56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2" name="Google Shape;8432;p56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3" name="Google Shape;8433;p56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4" name="Google Shape;8434;p56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5" name="Google Shape;8435;p56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6" name="Google Shape;8436;p56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8437" name="Google Shape;8437;p56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8438" name="Google Shape;8438;p56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39" name="Google Shape;8439;p56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40" name="Google Shape;8440;p56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41" name="Google Shape;8441;p56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42" name="Google Shape;8442;p56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43" name="Google Shape;8443;p56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44" name="Google Shape;8444;p56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8445" name="Google Shape;8445;p56"/>
          <p:cNvGrpSpPr/>
          <p:nvPr/>
        </p:nvGrpSpPr>
        <p:grpSpPr>
          <a:xfrm rot="10800000">
            <a:off x="3711027" y="-182125"/>
            <a:ext cx="3370738" cy="4494313"/>
            <a:chOff x="-204377" y="2522969"/>
            <a:chExt cx="2764202" cy="2764200"/>
          </a:xfrm>
        </p:grpSpPr>
        <p:sp>
          <p:nvSpPr>
            <p:cNvPr id="8446" name="Google Shape;8446;p56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447" name="Google Shape;8447;p56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448" name="Google Shape;8448;p56"/>
          <p:cNvGrpSpPr/>
          <p:nvPr/>
        </p:nvGrpSpPr>
        <p:grpSpPr>
          <a:xfrm flipH="1">
            <a:off x="-1125027" y="-708014"/>
            <a:ext cx="2344281" cy="1568448"/>
            <a:chOff x="10996735" y="3198301"/>
            <a:chExt cx="3125708" cy="1568448"/>
          </a:xfrm>
        </p:grpSpPr>
        <p:sp>
          <p:nvSpPr>
            <p:cNvPr id="8449" name="Google Shape;8449;p56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8450" name="Google Shape;8450;p56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8451" name="Google Shape;8451;p56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52" name="Google Shape;8452;p56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53" name="Google Shape;8453;p56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54" name="Google Shape;8454;p56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55" name="Google Shape;8455;p56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56" name="Google Shape;8456;p56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57" name="Google Shape;8457;p56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8458" name="Google Shape;8458;p56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8459" name="Google Shape;8459;p56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60" name="Google Shape;8460;p56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61" name="Google Shape;8461;p56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62" name="Google Shape;8462;p56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63" name="Google Shape;8463;p56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64" name="Google Shape;8464;p56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465" name="Google Shape;8465;p56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8466" name="Google Shape;8466;p56"/>
          <p:cNvGrpSpPr/>
          <p:nvPr/>
        </p:nvGrpSpPr>
        <p:grpSpPr>
          <a:xfrm>
            <a:off x="19" y="3970534"/>
            <a:ext cx="6857968" cy="3044022"/>
            <a:chOff x="200" y="-27202"/>
            <a:chExt cx="9143957" cy="3044022"/>
          </a:xfrm>
        </p:grpSpPr>
        <p:grpSp>
          <p:nvGrpSpPr>
            <p:cNvPr id="8467" name="Google Shape;8467;p56"/>
            <p:cNvGrpSpPr/>
            <p:nvPr/>
          </p:nvGrpSpPr>
          <p:grpSpPr>
            <a:xfrm>
              <a:off x="200" y="-27202"/>
              <a:ext cx="9143957" cy="1523972"/>
              <a:chOff x="200" y="3619561"/>
              <a:chExt cx="9143957" cy="1523972"/>
            </a:xfrm>
          </p:grpSpPr>
          <p:grpSp>
            <p:nvGrpSpPr>
              <p:cNvPr id="8468" name="Google Shape;8468;p56"/>
              <p:cNvGrpSpPr/>
              <p:nvPr/>
            </p:nvGrpSpPr>
            <p:grpSpPr>
              <a:xfrm>
                <a:off x="200" y="3619561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8469" name="Google Shape;8469;p56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470" name="Google Shape;8470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1" name="Google Shape;8471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2" name="Google Shape;8472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3" name="Google Shape;8473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4" name="Google Shape;8474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5" name="Google Shape;8475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6" name="Google Shape;8476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7" name="Google Shape;8477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8" name="Google Shape;8478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79" name="Google Shape;8479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0" name="Google Shape;8480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1" name="Google Shape;8481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2" name="Google Shape;8482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3" name="Google Shape;8483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4" name="Google Shape;8484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5" name="Google Shape;8485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6" name="Google Shape;8486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7" name="Google Shape;8487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8" name="Google Shape;8488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89" name="Google Shape;8489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0" name="Google Shape;8490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1" name="Google Shape;8491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2" name="Google Shape;8492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3" name="Google Shape;8493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494" name="Google Shape;8494;p56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495" name="Google Shape;8495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6" name="Google Shape;8496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7" name="Google Shape;8497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8" name="Google Shape;8498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499" name="Google Shape;8499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0" name="Google Shape;8500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1" name="Google Shape;8501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2" name="Google Shape;8502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3" name="Google Shape;8503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4" name="Google Shape;8504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5" name="Google Shape;8505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6" name="Google Shape;8506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7" name="Google Shape;8507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8" name="Google Shape;8508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09" name="Google Shape;8509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0" name="Google Shape;8510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1" name="Google Shape;8511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2" name="Google Shape;8512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3" name="Google Shape;8513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4" name="Google Shape;8514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5" name="Google Shape;8515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6" name="Google Shape;8516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7" name="Google Shape;8517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18" name="Google Shape;8518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519" name="Google Shape;8519;p56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520" name="Google Shape;8520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1" name="Google Shape;8521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2" name="Google Shape;8522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3" name="Google Shape;8523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4" name="Google Shape;8524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5" name="Google Shape;8525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6" name="Google Shape;8526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7" name="Google Shape;8527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8" name="Google Shape;8528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29" name="Google Shape;8529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0" name="Google Shape;8530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1" name="Google Shape;8531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2" name="Google Shape;8532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3" name="Google Shape;8533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4" name="Google Shape;8534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5" name="Google Shape;8535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6" name="Google Shape;8536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7" name="Google Shape;8537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8" name="Google Shape;8538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39" name="Google Shape;8539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0" name="Google Shape;8540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1" name="Google Shape;8541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2" name="Google Shape;8542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3" name="Google Shape;8543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544" name="Google Shape;8544;p56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545" name="Google Shape;8545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6" name="Google Shape;8546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7" name="Google Shape;8547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8" name="Google Shape;8548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49" name="Google Shape;8549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0" name="Google Shape;8550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1" name="Google Shape;8551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2" name="Google Shape;8552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3" name="Google Shape;8553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4" name="Google Shape;8554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5" name="Google Shape;8555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6" name="Google Shape;8556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7" name="Google Shape;8557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8" name="Google Shape;8558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59" name="Google Shape;8559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0" name="Google Shape;8560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1" name="Google Shape;8561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2" name="Google Shape;8562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3" name="Google Shape;8563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4" name="Google Shape;8564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5" name="Google Shape;8565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6" name="Google Shape;8566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7" name="Google Shape;8567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68" name="Google Shape;8568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8569" name="Google Shape;8569;p56"/>
              <p:cNvGrpSpPr/>
              <p:nvPr/>
            </p:nvGrpSpPr>
            <p:grpSpPr>
              <a:xfrm>
                <a:off x="200" y="4381538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8570" name="Google Shape;8570;p56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571" name="Google Shape;8571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2" name="Google Shape;8572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3" name="Google Shape;8573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4" name="Google Shape;8574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5" name="Google Shape;8575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6" name="Google Shape;8576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7" name="Google Shape;8577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8" name="Google Shape;8578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79" name="Google Shape;8579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0" name="Google Shape;8580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1" name="Google Shape;8581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2" name="Google Shape;8582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3" name="Google Shape;8583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4" name="Google Shape;8584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5" name="Google Shape;8585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6" name="Google Shape;8586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7" name="Google Shape;8587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8" name="Google Shape;8588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89" name="Google Shape;8589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0" name="Google Shape;8590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1" name="Google Shape;8591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2" name="Google Shape;8592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3" name="Google Shape;8593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4" name="Google Shape;8594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595" name="Google Shape;8595;p56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596" name="Google Shape;8596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7" name="Google Shape;8597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8" name="Google Shape;8598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599" name="Google Shape;8599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0" name="Google Shape;8600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1" name="Google Shape;8601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2" name="Google Shape;8602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3" name="Google Shape;8603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4" name="Google Shape;8604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5" name="Google Shape;8605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6" name="Google Shape;8606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7" name="Google Shape;8607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8" name="Google Shape;8608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09" name="Google Shape;8609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0" name="Google Shape;8610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1" name="Google Shape;8611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2" name="Google Shape;8612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3" name="Google Shape;8613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4" name="Google Shape;8614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5" name="Google Shape;8615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6" name="Google Shape;8616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7" name="Google Shape;8617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8" name="Google Shape;8618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19" name="Google Shape;8619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620" name="Google Shape;8620;p56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621" name="Google Shape;8621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2" name="Google Shape;8622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3" name="Google Shape;8623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4" name="Google Shape;8624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5" name="Google Shape;8625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6" name="Google Shape;8626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7" name="Google Shape;8627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8" name="Google Shape;8628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29" name="Google Shape;8629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0" name="Google Shape;8630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1" name="Google Shape;8631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2" name="Google Shape;8632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3" name="Google Shape;8633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4" name="Google Shape;8634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5" name="Google Shape;8635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6" name="Google Shape;8636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7" name="Google Shape;8637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8" name="Google Shape;8638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39" name="Google Shape;8639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0" name="Google Shape;8640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1" name="Google Shape;8641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2" name="Google Shape;8642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3" name="Google Shape;8643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4" name="Google Shape;8644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645" name="Google Shape;8645;p56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646" name="Google Shape;8646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7" name="Google Shape;8647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8" name="Google Shape;8648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49" name="Google Shape;8649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0" name="Google Shape;8650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1" name="Google Shape;8651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2" name="Google Shape;8652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3" name="Google Shape;8653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4" name="Google Shape;8654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5" name="Google Shape;8655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6" name="Google Shape;8656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7" name="Google Shape;8657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8" name="Google Shape;8658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59" name="Google Shape;8659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0" name="Google Shape;8660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1" name="Google Shape;8661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2" name="Google Shape;8662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3" name="Google Shape;8663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4" name="Google Shape;8664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5" name="Google Shape;8665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6" name="Google Shape;8666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7" name="Google Shape;8667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8" name="Google Shape;8668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69" name="Google Shape;8669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</p:grpSp>
        <p:grpSp>
          <p:nvGrpSpPr>
            <p:cNvPr id="8670" name="Google Shape;8670;p56"/>
            <p:cNvGrpSpPr/>
            <p:nvPr/>
          </p:nvGrpSpPr>
          <p:grpSpPr>
            <a:xfrm>
              <a:off x="200" y="1492848"/>
              <a:ext cx="9143957" cy="1523972"/>
              <a:chOff x="200" y="3619561"/>
              <a:chExt cx="9143957" cy="1523972"/>
            </a:xfrm>
          </p:grpSpPr>
          <p:grpSp>
            <p:nvGrpSpPr>
              <p:cNvPr id="8671" name="Google Shape;8671;p56"/>
              <p:cNvGrpSpPr/>
              <p:nvPr/>
            </p:nvGrpSpPr>
            <p:grpSpPr>
              <a:xfrm>
                <a:off x="200" y="3619561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8672" name="Google Shape;8672;p56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673" name="Google Shape;8673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74" name="Google Shape;8674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75" name="Google Shape;8675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76" name="Google Shape;8676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77" name="Google Shape;8677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78" name="Google Shape;8678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79" name="Google Shape;8679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0" name="Google Shape;8680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1" name="Google Shape;8681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2" name="Google Shape;8682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3" name="Google Shape;8683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4" name="Google Shape;8684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5" name="Google Shape;8685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6" name="Google Shape;8686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7" name="Google Shape;8687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8" name="Google Shape;8688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89" name="Google Shape;8689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0" name="Google Shape;8690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1" name="Google Shape;8691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2" name="Google Shape;8692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3" name="Google Shape;8693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4" name="Google Shape;8694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5" name="Google Shape;8695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6" name="Google Shape;8696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697" name="Google Shape;8697;p56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698" name="Google Shape;8698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699" name="Google Shape;8699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0" name="Google Shape;8700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1" name="Google Shape;8701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2" name="Google Shape;8702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3" name="Google Shape;8703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4" name="Google Shape;8704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5" name="Google Shape;8705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6" name="Google Shape;8706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7" name="Google Shape;8707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8" name="Google Shape;8708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09" name="Google Shape;8709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0" name="Google Shape;8710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1" name="Google Shape;8711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2" name="Google Shape;8712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3" name="Google Shape;8713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4" name="Google Shape;8714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5" name="Google Shape;8715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6" name="Google Shape;8716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7" name="Google Shape;8717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8" name="Google Shape;8718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19" name="Google Shape;8719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0" name="Google Shape;8720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1" name="Google Shape;8721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722" name="Google Shape;8722;p56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723" name="Google Shape;8723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4" name="Google Shape;8724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5" name="Google Shape;8725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6" name="Google Shape;8726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7" name="Google Shape;8727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8" name="Google Shape;8728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29" name="Google Shape;8729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0" name="Google Shape;8730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1" name="Google Shape;8731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2" name="Google Shape;8732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3" name="Google Shape;8733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4" name="Google Shape;8734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5" name="Google Shape;8735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6" name="Google Shape;8736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7" name="Google Shape;8737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8" name="Google Shape;8738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39" name="Google Shape;8739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0" name="Google Shape;8740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1" name="Google Shape;8741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2" name="Google Shape;8742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3" name="Google Shape;8743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4" name="Google Shape;8744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5" name="Google Shape;8745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6" name="Google Shape;8746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747" name="Google Shape;8747;p56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748" name="Google Shape;8748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49" name="Google Shape;8749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0" name="Google Shape;8750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1" name="Google Shape;8751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2" name="Google Shape;8752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3" name="Google Shape;8753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4" name="Google Shape;8754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5" name="Google Shape;8755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6" name="Google Shape;8756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7" name="Google Shape;8757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8" name="Google Shape;8758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59" name="Google Shape;8759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0" name="Google Shape;8760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1" name="Google Shape;8761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2" name="Google Shape;8762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3" name="Google Shape;8763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4" name="Google Shape;8764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5" name="Google Shape;8765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6" name="Google Shape;8766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7" name="Google Shape;8767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8" name="Google Shape;8768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69" name="Google Shape;8769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0" name="Google Shape;8770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1" name="Google Shape;8771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8772" name="Google Shape;8772;p56"/>
              <p:cNvGrpSpPr/>
              <p:nvPr/>
            </p:nvGrpSpPr>
            <p:grpSpPr>
              <a:xfrm>
                <a:off x="200" y="4381538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8773" name="Google Shape;8773;p56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774" name="Google Shape;8774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5" name="Google Shape;8775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6" name="Google Shape;8776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7" name="Google Shape;8777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8" name="Google Shape;8778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79" name="Google Shape;8779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0" name="Google Shape;8780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1" name="Google Shape;8781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2" name="Google Shape;8782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3" name="Google Shape;8783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4" name="Google Shape;8784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5" name="Google Shape;8785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6" name="Google Shape;8786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7" name="Google Shape;8787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8" name="Google Shape;8788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89" name="Google Shape;8789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0" name="Google Shape;8790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1" name="Google Shape;8791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2" name="Google Shape;8792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3" name="Google Shape;8793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4" name="Google Shape;8794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5" name="Google Shape;8795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6" name="Google Shape;8796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797" name="Google Shape;8797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798" name="Google Shape;8798;p56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799" name="Google Shape;8799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0" name="Google Shape;8800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1" name="Google Shape;8801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2" name="Google Shape;8802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3" name="Google Shape;8803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4" name="Google Shape;8804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5" name="Google Shape;8805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6" name="Google Shape;8806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7" name="Google Shape;8807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8" name="Google Shape;8808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09" name="Google Shape;8809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0" name="Google Shape;8810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1" name="Google Shape;8811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2" name="Google Shape;8812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3" name="Google Shape;8813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4" name="Google Shape;8814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5" name="Google Shape;8815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6" name="Google Shape;8816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7" name="Google Shape;8817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8" name="Google Shape;8818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19" name="Google Shape;8819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0" name="Google Shape;8820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1" name="Google Shape;8821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2" name="Google Shape;8822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823" name="Google Shape;8823;p56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824" name="Google Shape;8824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5" name="Google Shape;8825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6" name="Google Shape;8826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7" name="Google Shape;8827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8" name="Google Shape;8828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29" name="Google Shape;8829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0" name="Google Shape;8830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1" name="Google Shape;8831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2" name="Google Shape;8832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3" name="Google Shape;8833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4" name="Google Shape;8834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5" name="Google Shape;8835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6" name="Google Shape;8836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7" name="Google Shape;8837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8" name="Google Shape;8838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39" name="Google Shape;8839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0" name="Google Shape;8840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1" name="Google Shape;8841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2" name="Google Shape;8842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3" name="Google Shape;8843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4" name="Google Shape;8844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5" name="Google Shape;8845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6" name="Google Shape;8846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47" name="Google Shape;8847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8848" name="Google Shape;8848;p56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8849" name="Google Shape;8849;p56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0" name="Google Shape;8850;p56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1" name="Google Shape;8851;p56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2" name="Google Shape;8852;p56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3" name="Google Shape;8853;p56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4" name="Google Shape;8854;p56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5" name="Google Shape;8855;p56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6" name="Google Shape;8856;p56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7" name="Google Shape;8857;p56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8" name="Google Shape;8858;p56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59" name="Google Shape;8859;p56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0" name="Google Shape;8860;p56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1" name="Google Shape;8861;p56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2" name="Google Shape;8862;p56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3" name="Google Shape;8863;p56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4" name="Google Shape;8864;p56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5" name="Google Shape;8865;p56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6" name="Google Shape;8866;p56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7" name="Google Shape;8867;p56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8" name="Google Shape;8868;p56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69" name="Google Shape;8869;p56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70" name="Google Shape;8870;p56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71" name="Google Shape;8871;p56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8872" name="Google Shape;8872;p56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</p:grpSp>
      </p:grpSp>
      <p:grpSp>
        <p:nvGrpSpPr>
          <p:cNvPr id="8873" name="Google Shape;8873;p56"/>
          <p:cNvGrpSpPr/>
          <p:nvPr/>
        </p:nvGrpSpPr>
        <p:grpSpPr>
          <a:xfrm>
            <a:off x="-341926" y="1853075"/>
            <a:ext cx="2805617" cy="3740792"/>
            <a:chOff x="-204374" y="2522969"/>
            <a:chExt cx="2764223" cy="2764200"/>
          </a:xfrm>
        </p:grpSpPr>
        <p:sp>
          <p:nvSpPr>
            <p:cNvPr id="8874" name="Google Shape;8874;p56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5" name="Google Shape;8875;p56"/>
            <p:cNvSpPr/>
            <p:nvPr/>
          </p:nvSpPr>
          <p:spPr>
            <a:xfrm>
              <a:off x="-204352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876" name="Google Shape;8876;p56"/>
          <p:cNvGrpSpPr/>
          <p:nvPr/>
        </p:nvGrpSpPr>
        <p:grpSpPr>
          <a:xfrm rot="10800000" flipH="1">
            <a:off x="4619203" y="-3556045"/>
            <a:ext cx="4284641" cy="4952538"/>
            <a:chOff x="2193000" y="-1321705"/>
            <a:chExt cx="3844193" cy="3332574"/>
          </a:xfrm>
        </p:grpSpPr>
        <p:sp>
          <p:nvSpPr>
            <p:cNvPr id="8877" name="Google Shape;8877;p56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78" name="Google Shape;8878;p56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879" name="Google Shape;8879;p56"/>
          <p:cNvGrpSpPr/>
          <p:nvPr/>
        </p:nvGrpSpPr>
        <p:grpSpPr>
          <a:xfrm>
            <a:off x="5582258" y="4249519"/>
            <a:ext cx="1715796" cy="1356817"/>
            <a:chOff x="-381801" y="-484671"/>
            <a:chExt cx="2287728" cy="1356817"/>
          </a:xfrm>
        </p:grpSpPr>
        <p:sp>
          <p:nvSpPr>
            <p:cNvPr id="8880" name="Google Shape;8880;p5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1" name="Google Shape;8881;p5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882" name="Google Shape;8882;p56"/>
          <p:cNvGrpSpPr/>
          <p:nvPr/>
        </p:nvGrpSpPr>
        <p:grpSpPr>
          <a:xfrm>
            <a:off x="3132323" y="4473359"/>
            <a:ext cx="1138371" cy="1518739"/>
            <a:chOff x="5800850" y="-873438"/>
            <a:chExt cx="1903949" cy="1905092"/>
          </a:xfrm>
        </p:grpSpPr>
        <p:sp>
          <p:nvSpPr>
            <p:cNvPr id="8883" name="Google Shape;8883;p56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884" name="Google Shape;8884;p56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">
    <p:spTree>
      <p:nvGrpSpPr>
        <p:cNvPr id="1" name="Shape 8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6" name="Google Shape;8946;p58"/>
          <p:cNvGrpSpPr/>
          <p:nvPr/>
        </p:nvGrpSpPr>
        <p:grpSpPr>
          <a:xfrm>
            <a:off x="-4215" y="1179254"/>
            <a:ext cx="6858017" cy="2857483"/>
            <a:chOff x="-5619" y="1179253"/>
            <a:chExt cx="9144022" cy="2857483"/>
          </a:xfrm>
        </p:grpSpPr>
        <p:sp>
          <p:nvSpPr>
            <p:cNvPr id="8947" name="Google Shape;8947;p58"/>
            <p:cNvSpPr/>
            <p:nvPr/>
          </p:nvSpPr>
          <p:spPr>
            <a:xfrm>
              <a:off x="-5619" y="1179253"/>
              <a:ext cx="9144022" cy="41447"/>
            </a:xfrm>
            <a:custGeom>
              <a:avLst/>
              <a:gdLst/>
              <a:ahLst/>
              <a:cxnLst/>
              <a:rect l="l" t="t" r="r" b="b"/>
              <a:pathLst>
                <a:path w="24407" h="235" extrusionOk="0">
                  <a:moveTo>
                    <a:pt x="118" y="1"/>
                  </a:moveTo>
                  <a:cubicBezTo>
                    <a:pt x="52" y="1"/>
                    <a:pt x="0" y="53"/>
                    <a:pt x="0" y="118"/>
                  </a:cubicBezTo>
                  <a:cubicBezTo>
                    <a:pt x="0" y="182"/>
                    <a:pt x="52" y="234"/>
                    <a:pt x="118" y="234"/>
                  </a:cubicBezTo>
                  <a:lnTo>
                    <a:pt x="24289" y="234"/>
                  </a:lnTo>
                  <a:cubicBezTo>
                    <a:pt x="24355" y="234"/>
                    <a:pt x="24407" y="182"/>
                    <a:pt x="24407" y="118"/>
                  </a:cubicBezTo>
                  <a:cubicBezTo>
                    <a:pt x="24407" y="53"/>
                    <a:pt x="24355" y="1"/>
                    <a:pt x="2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8948" name="Google Shape;8948;p58"/>
            <p:cNvGrpSpPr/>
            <p:nvPr/>
          </p:nvGrpSpPr>
          <p:grpSpPr>
            <a:xfrm>
              <a:off x="-5619" y="1495788"/>
              <a:ext cx="9144022" cy="2540948"/>
              <a:chOff x="-5619" y="1632813"/>
              <a:chExt cx="9144022" cy="2540948"/>
            </a:xfrm>
          </p:grpSpPr>
          <p:sp>
            <p:nvSpPr>
              <p:cNvPr id="8949" name="Google Shape;8949;p58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0" name="Google Shape;8950;p58"/>
              <p:cNvSpPr/>
              <p:nvPr/>
            </p:nvSpPr>
            <p:spPr>
              <a:xfrm>
                <a:off x="-5619" y="1632813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1" name="Google Shape;8951;p58"/>
              <p:cNvSpPr/>
              <p:nvPr/>
            </p:nvSpPr>
            <p:spPr>
              <a:xfrm>
                <a:off x="-5619" y="1945162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3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3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2" name="Google Shape;8952;p58"/>
              <p:cNvSpPr/>
              <p:nvPr/>
            </p:nvSpPr>
            <p:spPr>
              <a:xfrm>
                <a:off x="-5619" y="225786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6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3" name="Google Shape;8953;p58"/>
              <p:cNvSpPr/>
              <p:nvPr/>
            </p:nvSpPr>
            <p:spPr>
              <a:xfrm>
                <a:off x="-5619" y="257021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4" name="Google Shape;8954;p58"/>
              <p:cNvSpPr/>
              <p:nvPr/>
            </p:nvSpPr>
            <p:spPr>
              <a:xfrm>
                <a:off x="-5619" y="2882916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5" name="Google Shape;8955;p58"/>
              <p:cNvSpPr/>
              <p:nvPr/>
            </p:nvSpPr>
            <p:spPr>
              <a:xfrm>
                <a:off x="-5619" y="3195265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6" name="Google Shape;8956;p58"/>
              <p:cNvSpPr/>
              <p:nvPr/>
            </p:nvSpPr>
            <p:spPr>
              <a:xfrm>
                <a:off x="-5619" y="350779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57" name="Google Shape;8957;p58"/>
              <p:cNvSpPr/>
              <p:nvPr/>
            </p:nvSpPr>
            <p:spPr>
              <a:xfrm>
                <a:off x="-5619" y="382014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8958" name="Google Shape;8958;p58"/>
          <p:cNvGrpSpPr/>
          <p:nvPr/>
        </p:nvGrpSpPr>
        <p:grpSpPr>
          <a:xfrm>
            <a:off x="-233919" y="-188679"/>
            <a:ext cx="1200908" cy="1601210"/>
            <a:chOff x="933560" y="-1952463"/>
            <a:chExt cx="849223" cy="849223"/>
          </a:xfrm>
        </p:grpSpPr>
        <p:sp>
          <p:nvSpPr>
            <p:cNvPr id="8959" name="Google Shape;8959;p58"/>
            <p:cNvSpPr/>
            <p:nvPr/>
          </p:nvSpPr>
          <p:spPr>
            <a:xfrm>
              <a:off x="933560" y="-1952463"/>
              <a:ext cx="849223" cy="849223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09" y="0"/>
                  </a:moveTo>
                  <a:cubicBezTo>
                    <a:pt x="1212" y="0"/>
                    <a:pt x="1" y="1212"/>
                    <a:pt x="1" y="2708"/>
                  </a:cubicBezTo>
                  <a:cubicBezTo>
                    <a:pt x="1" y="4203"/>
                    <a:pt x="1212" y="5416"/>
                    <a:pt x="2709" y="5416"/>
                  </a:cubicBezTo>
                  <a:cubicBezTo>
                    <a:pt x="4204" y="5416"/>
                    <a:pt x="5417" y="4203"/>
                    <a:pt x="5417" y="2708"/>
                  </a:cubicBezTo>
                  <a:cubicBezTo>
                    <a:pt x="5417" y="1212"/>
                    <a:pt x="420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24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0" name="Google Shape;8960;p58"/>
            <p:cNvSpPr/>
            <p:nvPr/>
          </p:nvSpPr>
          <p:spPr>
            <a:xfrm>
              <a:off x="992475" y="-1894124"/>
              <a:ext cx="731554" cy="732229"/>
            </a:xfrm>
            <a:custGeom>
              <a:avLst/>
              <a:gdLst/>
              <a:ahLst/>
              <a:cxnLst/>
              <a:rect l="l" t="t" r="r" b="b"/>
              <a:pathLst>
                <a:path w="5412" h="5417" extrusionOk="0">
                  <a:moveTo>
                    <a:pt x="2758" y="163"/>
                  </a:moveTo>
                  <a:lnTo>
                    <a:pt x="3572" y="976"/>
                  </a:lnTo>
                  <a:lnTo>
                    <a:pt x="2758" y="1789"/>
                  </a:lnTo>
                  <a:lnTo>
                    <a:pt x="1945" y="976"/>
                  </a:lnTo>
                  <a:lnTo>
                    <a:pt x="2758" y="163"/>
                  </a:lnTo>
                  <a:close/>
                  <a:moveTo>
                    <a:pt x="1892" y="1029"/>
                  </a:moveTo>
                  <a:lnTo>
                    <a:pt x="2706" y="1843"/>
                  </a:lnTo>
                  <a:lnTo>
                    <a:pt x="1892" y="2656"/>
                  </a:lnTo>
                  <a:lnTo>
                    <a:pt x="1079" y="1843"/>
                  </a:lnTo>
                  <a:lnTo>
                    <a:pt x="1892" y="1029"/>
                  </a:lnTo>
                  <a:close/>
                  <a:moveTo>
                    <a:pt x="3626" y="1029"/>
                  </a:moveTo>
                  <a:lnTo>
                    <a:pt x="4439" y="1843"/>
                  </a:lnTo>
                  <a:lnTo>
                    <a:pt x="3626" y="2656"/>
                  </a:lnTo>
                  <a:lnTo>
                    <a:pt x="2812" y="1843"/>
                  </a:lnTo>
                  <a:lnTo>
                    <a:pt x="3626" y="1029"/>
                  </a:lnTo>
                  <a:close/>
                  <a:moveTo>
                    <a:pt x="1025" y="1896"/>
                  </a:moveTo>
                  <a:lnTo>
                    <a:pt x="1837" y="2709"/>
                  </a:lnTo>
                  <a:lnTo>
                    <a:pt x="1025" y="3523"/>
                  </a:lnTo>
                  <a:lnTo>
                    <a:pt x="211" y="2709"/>
                  </a:lnTo>
                  <a:lnTo>
                    <a:pt x="1025" y="1896"/>
                  </a:lnTo>
                  <a:close/>
                  <a:moveTo>
                    <a:pt x="4492" y="1896"/>
                  </a:moveTo>
                  <a:lnTo>
                    <a:pt x="5306" y="2709"/>
                  </a:lnTo>
                  <a:lnTo>
                    <a:pt x="4492" y="3523"/>
                  </a:lnTo>
                  <a:lnTo>
                    <a:pt x="3679" y="2709"/>
                  </a:lnTo>
                  <a:lnTo>
                    <a:pt x="4492" y="1896"/>
                  </a:lnTo>
                  <a:close/>
                  <a:moveTo>
                    <a:pt x="2758" y="1897"/>
                  </a:moveTo>
                  <a:lnTo>
                    <a:pt x="3572" y="2710"/>
                  </a:lnTo>
                  <a:lnTo>
                    <a:pt x="2758" y="3524"/>
                  </a:lnTo>
                  <a:lnTo>
                    <a:pt x="1945" y="2710"/>
                  </a:lnTo>
                  <a:lnTo>
                    <a:pt x="2758" y="1897"/>
                  </a:lnTo>
                  <a:close/>
                  <a:moveTo>
                    <a:pt x="1892" y="2763"/>
                  </a:moveTo>
                  <a:lnTo>
                    <a:pt x="2706" y="3577"/>
                  </a:lnTo>
                  <a:lnTo>
                    <a:pt x="1892" y="4390"/>
                  </a:lnTo>
                  <a:lnTo>
                    <a:pt x="1079" y="3577"/>
                  </a:lnTo>
                  <a:lnTo>
                    <a:pt x="1892" y="2763"/>
                  </a:lnTo>
                  <a:close/>
                  <a:moveTo>
                    <a:pt x="3626" y="2763"/>
                  </a:moveTo>
                  <a:lnTo>
                    <a:pt x="4439" y="3577"/>
                  </a:lnTo>
                  <a:lnTo>
                    <a:pt x="3626" y="4390"/>
                  </a:lnTo>
                  <a:lnTo>
                    <a:pt x="2812" y="3577"/>
                  </a:lnTo>
                  <a:lnTo>
                    <a:pt x="3626" y="2763"/>
                  </a:lnTo>
                  <a:close/>
                  <a:moveTo>
                    <a:pt x="2758" y="3630"/>
                  </a:moveTo>
                  <a:lnTo>
                    <a:pt x="3572" y="4443"/>
                  </a:lnTo>
                  <a:lnTo>
                    <a:pt x="2758" y="5256"/>
                  </a:lnTo>
                  <a:lnTo>
                    <a:pt x="1945" y="4443"/>
                  </a:lnTo>
                  <a:lnTo>
                    <a:pt x="2758" y="3630"/>
                  </a:lnTo>
                  <a:close/>
                  <a:moveTo>
                    <a:pt x="2707" y="0"/>
                  </a:moveTo>
                  <a:cubicBezTo>
                    <a:pt x="2671" y="0"/>
                    <a:pt x="2636" y="1"/>
                    <a:pt x="2602" y="2"/>
                  </a:cubicBezTo>
                  <a:lnTo>
                    <a:pt x="2707" y="107"/>
                  </a:lnTo>
                  <a:lnTo>
                    <a:pt x="1893" y="920"/>
                  </a:lnTo>
                  <a:lnTo>
                    <a:pt x="1342" y="370"/>
                  </a:lnTo>
                  <a:cubicBezTo>
                    <a:pt x="1320" y="382"/>
                    <a:pt x="1297" y="395"/>
                    <a:pt x="1275" y="410"/>
                  </a:cubicBezTo>
                  <a:lnTo>
                    <a:pt x="1839" y="973"/>
                  </a:lnTo>
                  <a:lnTo>
                    <a:pt x="1026" y="1787"/>
                  </a:lnTo>
                  <a:lnTo>
                    <a:pt x="450" y="1211"/>
                  </a:lnTo>
                  <a:cubicBezTo>
                    <a:pt x="435" y="1233"/>
                    <a:pt x="421" y="1254"/>
                    <a:pt x="408" y="1276"/>
                  </a:cubicBezTo>
                  <a:lnTo>
                    <a:pt x="973" y="1840"/>
                  </a:lnTo>
                  <a:lnTo>
                    <a:pt x="159" y="2653"/>
                  </a:lnTo>
                  <a:lnTo>
                    <a:pt x="8" y="2502"/>
                  </a:lnTo>
                  <a:cubicBezTo>
                    <a:pt x="5" y="2535"/>
                    <a:pt x="3" y="2569"/>
                    <a:pt x="1" y="2602"/>
                  </a:cubicBezTo>
                  <a:lnTo>
                    <a:pt x="107" y="2708"/>
                  </a:lnTo>
                  <a:lnTo>
                    <a:pt x="1" y="2813"/>
                  </a:lnTo>
                  <a:cubicBezTo>
                    <a:pt x="3" y="2846"/>
                    <a:pt x="5" y="2880"/>
                    <a:pt x="8" y="2914"/>
                  </a:cubicBezTo>
                  <a:lnTo>
                    <a:pt x="159" y="2762"/>
                  </a:lnTo>
                  <a:lnTo>
                    <a:pt x="973" y="3576"/>
                  </a:lnTo>
                  <a:lnTo>
                    <a:pt x="408" y="4140"/>
                  </a:lnTo>
                  <a:cubicBezTo>
                    <a:pt x="423" y="4162"/>
                    <a:pt x="435" y="4184"/>
                    <a:pt x="450" y="4204"/>
                  </a:cubicBezTo>
                  <a:lnTo>
                    <a:pt x="1026" y="3628"/>
                  </a:lnTo>
                  <a:lnTo>
                    <a:pt x="1839" y="4442"/>
                  </a:lnTo>
                  <a:lnTo>
                    <a:pt x="1275" y="5006"/>
                  </a:lnTo>
                  <a:cubicBezTo>
                    <a:pt x="1297" y="5020"/>
                    <a:pt x="1318" y="5033"/>
                    <a:pt x="1342" y="5046"/>
                  </a:cubicBezTo>
                  <a:lnTo>
                    <a:pt x="1893" y="4495"/>
                  </a:lnTo>
                  <a:lnTo>
                    <a:pt x="2707" y="5308"/>
                  </a:lnTo>
                  <a:lnTo>
                    <a:pt x="2602" y="5413"/>
                  </a:lnTo>
                  <a:cubicBezTo>
                    <a:pt x="2636" y="5414"/>
                    <a:pt x="2671" y="5416"/>
                    <a:pt x="2707" y="5416"/>
                  </a:cubicBezTo>
                  <a:lnTo>
                    <a:pt x="2760" y="5362"/>
                  </a:lnTo>
                  <a:lnTo>
                    <a:pt x="2810" y="5413"/>
                  </a:lnTo>
                  <a:cubicBezTo>
                    <a:pt x="2844" y="5412"/>
                    <a:pt x="2878" y="5409"/>
                    <a:pt x="2911" y="5407"/>
                  </a:cubicBezTo>
                  <a:lnTo>
                    <a:pt x="2812" y="5310"/>
                  </a:lnTo>
                  <a:lnTo>
                    <a:pt x="3626" y="4498"/>
                  </a:lnTo>
                  <a:lnTo>
                    <a:pt x="4137" y="5008"/>
                  </a:lnTo>
                  <a:cubicBezTo>
                    <a:pt x="4159" y="4994"/>
                    <a:pt x="4181" y="4981"/>
                    <a:pt x="4202" y="4967"/>
                  </a:cubicBezTo>
                  <a:lnTo>
                    <a:pt x="3679" y="4444"/>
                  </a:lnTo>
                  <a:lnTo>
                    <a:pt x="4492" y="3632"/>
                  </a:lnTo>
                  <a:lnTo>
                    <a:pt x="5004" y="4142"/>
                  </a:lnTo>
                  <a:cubicBezTo>
                    <a:pt x="5017" y="4120"/>
                    <a:pt x="5031" y="4098"/>
                    <a:pt x="5043" y="4075"/>
                  </a:cubicBezTo>
                  <a:lnTo>
                    <a:pt x="4545" y="3577"/>
                  </a:lnTo>
                  <a:lnTo>
                    <a:pt x="5359" y="2763"/>
                  </a:lnTo>
                  <a:lnTo>
                    <a:pt x="5409" y="2814"/>
                  </a:lnTo>
                  <a:cubicBezTo>
                    <a:pt x="5410" y="2779"/>
                    <a:pt x="5411" y="2744"/>
                    <a:pt x="5411" y="2709"/>
                  </a:cubicBezTo>
                  <a:cubicBezTo>
                    <a:pt x="5411" y="2674"/>
                    <a:pt x="5410" y="2639"/>
                    <a:pt x="5409" y="2604"/>
                  </a:cubicBezTo>
                  <a:lnTo>
                    <a:pt x="5359" y="2654"/>
                  </a:lnTo>
                  <a:lnTo>
                    <a:pt x="4545" y="1842"/>
                  </a:lnTo>
                  <a:lnTo>
                    <a:pt x="5043" y="1344"/>
                  </a:lnTo>
                  <a:cubicBezTo>
                    <a:pt x="5031" y="1321"/>
                    <a:pt x="5017" y="1298"/>
                    <a:pt x="5004" y="1276"/>
                  </a:cubicBezTo>
                  <a:lnTo>
                    <a:pt x="4492" y="1787"/>
                  </a:lnTo>
                  <a:lnTo>
                    <a:pt x="3679" y="973"/>
                  </a:lnTo>
                  <a:lnTo>
                    <a:pt x="4202" y="451"/>
                  </a:lnTo>
                  <a:cubicBezTo>
                    <a:pt x="4180" y="437"/>
                    <a:pt x="4159" y="422"/>
                    <a:pt x="4137" y="410"/>
                  </a:cubicBezTo>
                  <a:lnTo>
                    <a:pt x="3626" y="920"/>
                  </a:lnTo>
                  <a:lnTo>
                    <a:pt x="2812" y="107"/>
                  </a:lnTo>
                  <a:lnTo>
                    <a:pt x="2911" y="8"/>
                  </a:lnTo>
                  <a:cubicBezTo>
                    <a:pt x="2878" y="6"/>
                    <a:pt x="2844" y="3"/>
                    <a:pt x="2810" y="2"/>
                  </a:cubicBezTo>
                  <a:lnTo>
                    <a:pt x="2760" y="53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8961" name="Google Shape;8961;p58"/>
          <p:cNvSpPr/>
          <p:nvPr/>
        </p:nvSpPr>
        <p:spPr>
          <a:xfrm rot="10125888">
            <a:off x="4674289" y="2636692"/>
            <a:ext cx="2669145" cy="3042235"/>
          </a:xfrm>
          <a:custGeom>
            <a:avLst/>
            <a:gdLst/>
            <a:ahLst/>
            <a:cxnLst/>
            <a:rect l="l" t="t" r="r" b="b"/>
            <a:pathLst>
              <a:path w="10554" h="9022" extrusionOk="0">
                <a:moveTo>
                  <a:pt x="4000" y="1"/>
                </a:moveTo>
                <a:cubicBezTo>
                  <a:pt x="2853" y="1"/>
                  <a:pt x="1708" y="373"/>
                  <a:pt x="987" y="1402"/>
                </a:cubicBezTo>
                <a:cubicBezTo>
                  <a:pt x="0" y="2811"/>
                  <a:pt x="919" y="5662"/>
                  <a:pt x="1925" y="6799"/>
                </a:cubicBezTo>
                <a:cubicBezTo>
                  <a:pt x="2988" y="8000"/>
                  <a:pt x="5216" y="9022"/>
                  <a:pt x="7123" y="9022"/>
                </a:cubicBezTo>
                <a:cubicBezTo>
                  <a:pt x="8680" y="9022"/>
                  <a:pt x="10023" y="8341"/>
                  <a:pt x="10345" y="6523"/>
                </a:cubicBezTo>
                <a:cubicBezTo>
                  <a:pt x="10543" y="5398"/>
                  <a:pt x="10553" y="3930"/>
                  <a:pt x="9490" y="3283"/>
                </a:cubicBezTo>
                <a:cubicBezTo>
                  <a:pt x="8591" y="2736"/>
                  <a:pt x="7560" y="2361"/>
                  <a:pt x="6685" y="1783"/>
                </a:cubicBezTo>
                <a:cubicBezTo>
                  <a:pt x="6363" y="1570"/>
                  <a:pt x="5953" y="1023"/>
                  <a:pt x="5583" y="605"/>
                </a:cubicBezTo>
                <a:cubicBezTo>
                  <a:pt x="5468" y="478"/>
                  <a:pt x="5062" y="66"/>
                  <a:pt x="4442" y="19"/>
                </a:cubicBezTo>
                <a:cubicBezTo>
                  <a:pt x="4295" y="7"/>
                  <a:pt x="4148" y="1"/>
                  <a:pt x="400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8962" name="Google Shape;8962;p58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8963" name="Google Shape;8963;p58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4" name="Google Shape;8964;p58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5" name="Google Shape;8965;p58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966" name="Google Shape;8966;p58"/>
          <p:cNvGrpSpPr/>
          <p:nvPr/>
        </p:nvGrpSpPr>
        <p:grpSpPr>
          <a:xfrm rot="5400000" flipH="1">
            <a:off x="-386241" y="3075530"/>
            <a:ext cx="2578172" cy="1933627"/>
            <a:chOff x="-204377" y="2522969"/>
            <a:chExt cx="2764202" cy="2764200"/>
          </a:xfrm>
        </p:grpSpPr>
        <p:sp>
          <p:nvSpPr>
            <p:cNvPr id="8967" name="Google Shape;8967;p58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68" name="Google Shape;8968;p58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8969" name="Google Shape;8969;p58"/>
          <p:cNvSpPr/>
          <p:nvPr/>
        </p:nvSpPr>
        <p:spPr>
          <a:xfrm rot="-5400000">
            <a:off x="3294651" y="322642"/>
            <a:ext cx="276348" cy="220952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8970" name="Google Shape;8970;p58"/>
          <p:cNvSpPr/>
          <p:nvPr/>
        </p:nvSpPr>
        <p:spPr>
          <a:xfrm rot="-5400000">
            <a:off x="3085436" y="360985"/>
            <a:ext cx="180425" cy="144258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8971" name="Google Shape;8971;p58"/>
          <p:cNvSpPr/>
          <p:nvPr/>
        </p:nvSpPr>
        <p:spPr>
          <a:xfrm rot="-5400000">
            <a:off x="3599786" y="360985"/>
            <a:ext cx="180425" cy="144258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8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3" name="Google Shape;8973;p59"/>
          <p:cNvGrpSpPr/>
          <p:nvPr/>
        </p:nvGrpSpPr>
        <p:grpSpPr>
          <a:xfrm>
            <a:off x="-4215" y="242028"/>
            <a:ext cx="6858017" cy="4732110"/>
            <a:chOff x="-5619" y="242028"/>
            <a:chExt cx="9144022" cy="4732110"/>
          </a:xfrm>
        </p:grpSpPr>
        <p:grpSp>
          <p:nvGrpSpPr>
            <p:cNvPr id="8974" name="Google Shape;8974;p59"/>
            <p:cNvGrpSpPr/>
            <p:nvPr/>
          </p:nvGrpSpPr>
          <p:grpSpPr>
            <a:xfrm>
              <a:off x="-5619" y="242028"/>
              <a:ext cx="9144022" cy="978672"/>
              <a:chOff x="-5619" y="4132490"/>
              <a:chExt cx="9144022" cy="978672"/>
            </a:xfrm>
          </p:grpSpPr>
          <p:sp>
            <p:nvSpPr>
              <p:cNvPr id="8975" name="Google Shape;8975;p59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76" name="Google Shape;8976;p59"/>
              <p:cNvSpPr/>
              <p:nvPr/>
            </p:nvSpPr>
            <p:spPr>
              <a:xfrm>
                <a:off x="-5619" y="44450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77" name="Google Shape;8977;p59"/>
              <p:cNvSpPr/>
              <p:nvPr/>
            </p:nvSpPr>
            <p:spPr>
              <a:xfrm>
                <a:off x="-5619" y="475736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78" name="Google Shape;8978;p59"/>
              <p:cNvSpPr/>
              <p:nvPr/>
            </p:nvSpPr>
            <p:spPr>
              <a:xfrm>
                <a:off x="-5619" y="50697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8979" name="Google Shape;8979;p59"/>
            <p:cNvGrpSpPr/>
            <p:nvPr/>
          </p:nvGrpSpPr>
          <p:grpSpPr>
            <a:xfrm>
              <a:off x="-5619" y="1495788"/>
              <a:ext cx="9144022" cy="3478350"/>
              <a:chOff x="-5619" y="1632813"/>
              <a:chExt cx="9144022" cy="3478350"/>
            </a:xfrm>
          </p:grpSpPr>
          <p:sp>
            <p:nvSpPr>
              <p:cNvPr id="8980" name="Google Shape;8980;p59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1" name="Google Shape;8981;p59"/>
              <p:cNvSpPr/>
              <p:nvPr/>
            </p:nvSpPr>
            <p:spPr>
              <a:xfrm>
                <a:off x="-5619" y="44450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2" name="Google Shape;8982;p59"/>
              <p:cNvSpPr/>
              <p:nvPr/>
            </p:nvSpPr>
            <p:spPr>
              <a:xfrm>
                <a:off x="-5619" y="475736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3" name="Google Shape;8983;p59"/>
              <p:cNvSpPr/>
              <p:nvPr/>
            </p:nvSpPr>
            <p:spPr>
              <a:xfrm>
                <a:off x="-5619" y="1632813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4" name="Google Shape;8984;p59"/>
              <p:cNvSpPr/>
              <p:nvPr/>
            </p:nvSpPr>
            <p:spPr>
              <a:xfrm>
                <a:off x="-5619" y="1945162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3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3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5" name="Google Shape;8985;p59"/>
              <p:cNvSpPr/>
              <p:nvPr/>
            </p:nvSpPr>
            <p:spPr>
              <a:xfrm>
                <a:off x="-5619" y="225786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6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6" name="Google Shape;8986;p59"/>
              <p:cNvSpPr/>
              <p:nvPr/>
            </p:nvSpPr>
            <p:spPr>
              <a:xfrm>
                <a:off x="-5619" y="257021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7" name="Google Shape;8987;p59"/>
              <p:cNvSpPr/>
              <p:nvPr/>
            </p:nvSpPr>
            <p:spPr>
              <a:xfrm>
                <a:off x="-5619" y="2882916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8" name="Google Shape;8988;p59"/>
              <p:cNvSpPr/>
              <p:nvPr/>
            </p:nvSpPr>
            <p:spPr>
              <a:xfrm>
                <a:off x="-5619" y="3195265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89" name="Google Shape;8989;p59"/>
              <p:cNvSpPr/>
              <p:nvPr/>
            </p:nvSpPr>
            <p:spPr>
              <a:xfrm>
                <a:off x="-5619" y="350779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90" name="Google Shape;8990;p59"/>
              <p:cNvSpPr/>
              <p:nvPr/>
            </p:nvSpPr>
            <p:spPr>
              <a:xfrm>
                <a:off x="-5619" y="382014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8991" name="Google Shape;8991;p59"/>
              <p:cNvSpPr/>
              <p:nvPr/>
            </p:nvSpPr>
            <p:spPr>
              <a:xfrm>
                <a:off x="-5619" y="50697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sp>
        <p:nvSpPr>
          <p:cNvPr id="8992" name="Google Shape;8992;p59"/>
          <p:cNvSpPr/>
          <p:nvPr/>
        </p:nvSpPr>
        <p:spPr>
          <a:xfrm rot="6141177" flipH="1">
            <a:off x="101100" y="2286934"/>
            <a:ext cx="2986366" cy="3402899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8993" name="Google Shape;8993;p59"/>
          <p:cNvGrpSpPr/>
          <p:nvPr/>
        </p:nvGrpSpPr>
        <p:grpSpPr>
          <a:xfrm rot="730226">
            <a:off x="-487247" y="-500859"/>
            <a:ext cx="3316436" cy="3197856"/>
            <a:chOff x="6309287" y="-251002"/>
            <a:chExt cx="4099518" cy="2964435"/>
          </a:xfrm>
        </p:grpSpPr>
        <p:sp>
          <p:nvSpPr>
            <p:cNvPr id="8994" name="Google Shape;8994;p59"/>
            <p:cNvSpPr/>
            <p:nvPr/>
          </p:nvSpPr>
          <p:spPr>
            <a:xfrm>
              <a:off x="6340381" y="-250968"/>
              <a:ext cx="4068423" cy="2964401"/>
            </a:xfrm>
            <a:custGeom>
              <a:avLst/>
              <a:gdLst/>
              <a:ahLst/>
              <a:cxnLst/>
              <a:rect l="l" t="t" r="r" b="b"/>
              <a:pathLst>
                <a:path w="16419" h="11963" extrusionOk="0">
                  <a:moveTo>
                    <a:pt x="11975" y="1"/>
                  </a:moveTo>
                  <a:cubicBezTo>
                    <a:pt x="11153" y="1"/>
                    <a:pt x="10331" y="224"/>
                    <a:pt x="9640" y="670"/>
                  </a:cubicBezTo>
                  <a:cubicBezTo>
                    <a:pt x="8880" y="1158"/>
                    <a:pt x="8295" y="1872"/>
                    <a:pt x="7606" y="2456"/>
                  </a:cubicBezTo>
                  <a:cubicBezTo>
                    <a:pt x="7048" y="2931"/>
                    <a:pt x="6301" y="3403"/>
                    <a:pt x="5537" y="3403"/>
                  </a:cubicBezTo>
                  <a:cubicBezTo>
                    <a:pt x="5499" y="3403"/>
                    <a:pt x="5460" y="3402"/>
                    <a:pt x="5422" y="3399"/>
                  </a:cubicBezTo>
                  <a:cubicBezTo>
                    <a:pt x="5072" y="3377"/>
                    <a:pt x="4764" y="3343"/>
                    <a:pt x="4455" y="3343"/>
                  </a:cubicBezTo>
                  <a:cubicBezTo>
                    <a:pt x="4127" y="3343"/>
                    <a:pt x="3799" y="3382"/>
                    <a:pt x="3420" y="3515"/>
                  </a:cubicBezTo>
                  <a:cubicBezTo>
                    <a:pt x="2056" y="3991"/>
                    <a:pt x="905" y="5131"/>
                    <a:pt x="529" y="6539"/>
                  </a:cubicBezTo>
                  <a:cubicBezTo>
                    <a:pt x="1" y="8515"/>
                    <a:pt x="1055" y="10792"/>
                    <a:pt x="2904" y="11668"/>
                  </a:cubicBezTo>
                  <a:cubicBezTo>
                    <a:pt x="3283" y="11847"/>
                    <a:pt x="3719" y="11963"/>
                    <a:pt x="4138" y="11963"/>
                  </a:cubicBezTo>
                  <a:cubicBezTo>
                    <a:pt x="4546" y="11963"/>
                    <a:pt x="4938" y="11853"/>
                    <a:pt x="5246" y="11586"/>
                  </a:cubicBezTo>
                  <a:cubicBezTo>
                    <a:pt x="5660" y="11225"/>
                    <a:pt x="5827" y="10665"/>
                    <a:pt x="6136" y="10212"/>
                  </a:cubicBezTo>
                  <a:cubicBezTo>
                    <a:pt x="6864" y="9138"/>
                    <a:pt x="8281" y="8783"/>
                    <a:pt x="9578" y="8716"/>
                  </a:cubicBezTo>
                  <a:cubicBezTo>
                    <a:pt x="10875" y="8648"/>
                    <a:pt x="12217" y="8779"/>
                    <a:pt x="13437" y="8337"/>
                  </a:cubicBezTo>
                  <a:cubicBezTo>
                    <a:pt x="14952" y="7788"/>
                    <a:pt x="16093" y="6325"/>
                    <a:pt x="16255" y="4723"/>
                  </a:cubicBezTo>
                  <a:cubicBezTo>
                    <a:pt x="16419" y="3120"/>
                    <a:pt x="15595" y="1459"/>
                    <a:pt x="14221" y="618"/>
                  </a:cubicBezTo>
                  <a:cubicBezTo>
                    <a:pt x="13550" y="206"/>
                    <a:pt x="12762" y="1"/>
                    <a:pt x="11975" y="1"/>
                  </a:cubicBez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426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5" name="Google Shape;8995;p59"/>
            <p:cNvSpPr/>
            <p:nvPr/>
          </p:nvSpPr>
          <p:spPr>
            <a:xfrm>
              <a:off x="6309287" y="-251002"/>
              <a:ext cx="4068423" cy="2964401"/>
            </a:xfrm>
            <a:custGeom>
              <a:avLst/>
              <a:gdLst/>
              <a:ahLst/>
              <a:cxnLst/>
              <a:rect l="l" t="t" r="r" b="b"/>
              <a:pathLst>
                <a:path w="16419" h="11963" extrusionOk="0">
                  <a:moveTo>
                    <a:pt x="11975" y="1"/>
                  </a:moveTo>
                  <a:cubicBezTo>
                    <a:pt x="11153" y="1"/>
                    <a:pt x="10331" y="224"/>
                    <a:pt x="9640" y="670"/>
                  </a:cubicBezTo>
                  <a:cubicBezTo>
                    <a:pt x="8880" y="1158"/>
                    <a:pt x="8295" y="1872"/>
                    <a:pt x="7606" y="2456"/>
                  </a:cubicBezTo>
                  <a:cubicBezTo>
                    <a:pt x="7048" y="2931"/>
                    <a:pt x="6301" y="3403"/>
                    <a:pt x="5537" y="3403"/>
                  </a:cubicBezTo>
                  <a:cubicBezTo>
                    <a:pt x="5499" y="3403"/>
                    <a:pt x="5460" y="3402"/>
                    <a:pt x="5422" y="3399"/>
                  </a:cubicBezTo>
                  <a:cubicBezTo>
                    <a:pt x="5072" y="3377"/>
                    <a:pt x="4764" y="3343"/>
                    <a:pt x="4455" y="3343"/>
                  </a:cubicBezTo>
                  <a:cubicBezTo>
                    <a:pt x="4127" y="3343"/>
                    <a:pt x="3799" y="3382"/>
                    <a:pt x="3420" y="3515"/>
                  </a:cubicBezTo>
                  <a:cubicBezTo>
                    <a:pt x="2056" y="3991"/>
                    <a:pt x="905" y="5131"/>
                    <a:pt x="529" y="6539"/>
                  </a:cubicBezTo>
                  <a:cubicBezTo>
                    <a:pt x="1" y="8515"/>
                    <a:pt x="1055" y="10792"/>
                    <a:pt x="2904" y="11668"/>
                  </a:cubicBezTo>
                  <a:cubicBezTo>
                    <a:pt x="3283" y="11847"/>
                    <a:pt x="3719" y="11963"/>
                    <a:pt x="4138" y="11963"/>
                  </a:cubicBezTo>
                  <a:cubicBezTo>
                    <a:pt x="4546" y="11963"/>
                    <a:pt x="4938" y="11853"/>
                    <a:pt x="5246" y="11586"/>
                  </a:cubicBezTo>
                  <a:cubicBezTo>
                    <a:pt x="5660" y="11225"/>
                    <a:pt x="5827" y="10665"/>
                    <a:pt x="6136" y="10212"/>
                  </a:cubicBezTo>
                  <a:cubicBezTo>
                    <a:pt x="6864" y="9138"/>
                    <a:pt x="8281" y="8783"/>
                    <a:pt x="9578" y="8716"/>
                  </a:cubicBezTo>
                  <a:cubicBezTo>
                    <a:pt x="10875" y="8648"/>
                    <a:pt x="12217" y="8779"/>
                    <a:pt x="13437" y="8337"/>
                  </a:cubicBezTo>
                  <a:cubicBezTo>
                    <a:pt x="14952" y="7788"/>
                    <a:pt x="16093" y="6325"/>
                    <a:pt x="16255" y="4723"/>
                  </a:cubicBezTo>
                  <a:cubicBezTo>
                    <a:pt x="16419" y="3120"/>
                    <a:pt x="15595" y="1459"/>
                    <a:pt x="14221" y="618"/>
                  </a:cubicBezTo>
                  <a:cubicBezTo>
                    <a:pt x="13550" y="206"/>
                    <a:pt x="12762" y="1"/>
                    <a:pt x="1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6" name="Google Shape;8996;p59"/>
            <p:cNvSpPr/>
            <p:nvPr/>
          </p:nvSpPr>
          <p:spPr>
            <a:xfrm>
              <a:off x="6408153" y="-249763"/>
              <a:ext cx="3932883" cy="2962419"/>
            </a:xfrm>
            <a:custGeom>
              <a:avLst/>
              <a:gdLst/>
              <a:ahLst/>
              <a:cxnLst/>
              <a:rect l="l" t="t" r="r" b="b"/>
              <a:pathLst>
                <a:path w="15872" h="11955" extrusionOk="0">
                  <a:moveTo>
                    <a:pt x="10997" y="282"/>
                  </a:moveTo>
                  <a:lnTo>
                    <a:pt x="11727" y="1149"/>
                  </a:lnTo>
                  <a:lnTo>
                    <a:pt x="10859" y="1880"/>
                  </a:lnTo>
                  <a:lnTo>
                    <a:pt x="10129" y="1012"/>
                  </a:lnTo>
                  <a:lnTo>
                    <a:pt x="10997" y="282"/>
                  </a:lnTo>
                  <a:close/>
                  <a:moveTo>
                    <a:pt x="12700" y="428"/>
                  </a:moveTo>
                  <a:lnTo>
                    <a:pt x="13430" y="1297"/>
                  </a:lnTo>
                  <a:lnTo>
                    <a:pt x="12562" y="2026"/>
                  </a:lnTo>
                  <a:lnTo>
                    <a:pt x="11832" y="1159"/>
                  </a:lnTo>
                  <a:lnTo>
                    <a:pt x="12700" y="428"/>
                  </a:lnTo>
                  <a:close/>
                  <a:moveTo>
                    <a:pt x="10071" y="1060"/>
                  </a:moveTo>
                  <a:lnTo>
                    <a:pt x="10801" y="1927"/>
                  </a:lnTo>
                  <a:lnTo>
                    <a:pt x="9934" y="2658"/>
                  </a:lnTo>
                  <a:lnTo>
                    <a:pt x="9203" y="1790"/>
                  </a:lnTo>
                  <a:lnTo>
                    <a:pt x="10071" y="1060"/>
                  </a:lnTo>
                  <a:close/>
                  <a:moveTo>
                    <a:pt x="11775" y="1207"/>
                  </a:moveTo>
                  <a:lnTo>
                    <a:pt x="12505" y="2076"/>
                  </a:lnTo>
                  <a:lnTo>
                    <a:pt x="11637" y="2806"/>
                  </a:lnTo>
                  <a:lnTo>
                    <a:pt x="10907" y="1938"/>
                  </a:lnTo>
                  <a:lnTo>
                    <a:pt x="11775" y="1207"/>
                  </a:lnTo>
                  <a:close/>
                  <a:moveTo>
                    <a:pt x="13478" y="1355"/>
                  </a:moveTo>
                  <a:lnTo>
                    <a:pt x="14208" y="2222"/>
                  </a:lnTo>
                  <a:lnTo>
                    <a:pt x="13340" y="2952"/>
                  </a:lnTo>
                  <a:lnTo>
                    <a:pt x="12611" y="2085"/>
                  </a:lnTo>
                  <a:lnTo>
                    <a:pt x="13478" y="1355"/>
                  </a:lnTo>
                  <a:close/>
                  <a:moveTo>
                    <a:pt x="9146" y="1838"/>
                  </a:moveTo>
                  <a:lnTo>
                    <a:pt x="9877" y="2706"/>
                  </a:lnTo>
                  <a:lnTo>
                    <a:pt x="9008" y="3436"/>
                  </a:lnTo>
                  <a:lnTo>
                    <a:pt x="8279" y="2569"/>
                  </a:lnTo>
                  <a:lnTo>
                    <a:pt x="9146" y="1838"/>
                  </a:lnTo>
                  <a:close/>
                  <a:moveTo>
                    <a:pt x="10849" y="1986"/>
                  </a:moveTo>
                  <a:lnTo>
                    <a:pt x="11579" y="2854"/>
                  </a:lnTo>
                  <a:lnTo>
                    <a:pt x="10712" y="3584"/>
                  </a:lnTo>
                  <a:lnTo>
                    <a:pt x="9981" y="2716"/>
                  </a:lnTo>
                  <a:lnTo>
                    <a:pt x="10849" y="1986"/>
                  </a:lnTo>
                  <a:close/>
                  <a:moveTo>
                    <a:pt x="12554" y="2133"/>
                  </a:moveTo>
                  <a:lnTo>
                    <a:pt x="13283" y="3000"/>
                  </a:lnTo>
                  <a:lnTo>
                    <a:pt x="12416" y="3731"/>
                  </a:lnTo>
                  <a:lnTo>
                    <a:pt x="11685" y="2863"/>
                  </a:lnTo>
                  <a:lnTo>
                    <a:pt x="12554" y="2133"/>
                  </a:lnTo>
                  <a:close/>
                  <a:moveTo>
                    <a:pt x="14257" y="2279"/>
                  </a:moveTo>
                  <a:lnTo>
                    <a:pt x="14988" y="3146"/>
                  </a:lnTo>
                  <a:lnTo>
                    <a:pt x="14120" y="3877"/>
                  </a:lnTo>
                  <a:lnTo>
                    <a:pt x="13390" y="3010"/>
                  </a:lnTo>
                  <a:lnTo>
                    <a:pt x="14257" y="2279"/>
                  </a:lnTo>
                  <a:close/>
                  <a:moveTo>
                    <a:pt x="8222" y="2616"/>
                  </a:moveTo>
                  <a:lnTo>
                    <a:pt x="8951" y="3484"/>
                  </a:lnTo>
                  <a:lnTo>
                    <a:pt x="8084" y="4214"/>
                  </a:lnTo>
                  <a:lnTo>
                    <a:pt x="7353" y="3347"/>
                  </a:lnTo>
                  <a:lnTo>
                    <a:pt x="8222" y="2616"/>
                  </a:lnTo>
                  <a:close/>
                  <a:moveTo>
                    <a:pt x="9924" y="2764"/>
                  </a:moveTo>
                  <a:lnTo>
                    <a:pt x="10655" y="3632"/>
                  </a:lnTo>
                  <a:lnTo>
                    <a:pt x="9786" y="4362"/>
                  </a:lnTo>
                  <a:lnTo>
                    <a:pt x="9057" y="3494"/>
                  </a:lnTo>
                  <a:lnTo>
                    <a:pt x="9924" y="2764"/>
                  </a:lnTo>
                  <a:close/>
                  <a:moveTo>
                    <a:pt x="11628" y="2911"/>
                  </a:moveTo>
                  <a:lnTo>
                    <a:pt x="12358" y="3778"/>
                  </a:lnTo>
                  <a:lnTo>
                    <a:pt x="11491" y="4509"/>
                  </a:lnTo>
                  <a:lnTo>
                    <a:pt x="10761" y="3641"/>
                  </a:lnTo>
                  <a:lnTo>
                    <a:pt x="11628" y="2911"/>
                  </a:lnTo>
                  <a:close/>
                  <a:moveTo>
                    <a:pt x="13331" y="3057"/>
                  </a:moveTo>
                  <a:lnTo>
                    <a:pt x="14061" y="3925"/>
                  </a:lnTo>
                  <a:lnTo>
                    <a:pt x="13194" y="4655"/>
                  </a:lnTo>
                  <a:lnTo>
                    <a:pt x="12463" y="3788"/>
                  </a:lnTo>
                  <a:lnTo>
                    <a:pt x="13331" y="3057"/>
                  </a:lnTo>
                  <a:close/>
                  <a:moveTo>
                    <a:pt x="15035" y="3204"/>
                  </a:moveTo>
                  <a:lnTo>
                    <a:pt x="15766" y="4072"/>
                  </a:lnTo>
                  <a:lnTo>
                    <a:pt x="14898" y="4801"/>
                  </a:lnTo>
                  <a:lnTo>
                    <a:pt x="14168" y="3934"/>
                  </a:lnTo>
                  <a:lnTo>
                    <a:pt x="15035" y="3204"/>
                  </a:lnTo>
                  <a:close/>
                  <a:moveTo>
                    <a:pt x="7296" y="3395"/>
                  </a:moveTo>
                  <a:lnTo>
                    <a:pt x="8027" y="4264"/>
                  </a:lnTo>
                  <a:lnTo>
                    <a:pt x="7159" y="4993"/>
                  </a:lnTo>
                  <a:lnTo>
                    <a:pt x="6429" y="4126"/>
                  </a:lnTo>
                  <a:lnTo>
                    <a:pt x="7296" y="3395"/>
                  </a:lnTo>
                  <a:close/>
                  <a:moveTo>
                    <a:pt x="9000" y="3542"/>
                  </a:moveTo>
                  <a:lnTo>
                    <a:pt x="9729" y="4410"/>
                  </a:lnTo>
                  <a:lnTo>
                    <a:pt x="8862" y="5141"/>
                  </a:lnTo>
                  <a:lnTo>
                    <a:pt x="8131" y="4272"/>
                  </a:lnTo>
                  <a:lnTo>
                    <a:pt x="9000" y="3542"/>
                  </a:lnTo>
                  <a:close/>
                  <a:moveTo>
                    <a:pt x="10703" y="3689"/>
                  </a:moveTo>
                  <a:lnTo>
                    <a:pt x="11433" y="4557"/>
                  </a:lnTo>
                  <a:lnTo>
                    <a:pt x="10565" y="5287"/>
                  </a:lnTo>
                  <a:lnTo>
                    <a:pt x="9835" y="4420"/>
                  </a:lnTo>
                  <a:lnTo>
                    <a:pt x="10703" y="3689"/>
                  </a:lnTo>
                  <a:close/>
                  <a:moveTo>
                    <a:pt x="12406" y="3835"/>
                  </a:moveTo>
                  <a:lnTo>
                    <a:pt x="13137" y="4703"/>
                  </a:lnTo>
                  <a:lnTo>
                    <a:pt x="12269" y="5433"/>
                  </a:lnTo>
                  <a:lnTo>
                    <a:pt x="11539" y="4566"/>
                  </a:lnTo>
                  <a:lnTo>
                    <a:pt x="12406" y="3835"/>
                  </a:lnTo>
                  <a:close/>
                  <a:moveTo>
                    <a:pt x="2963" y="3881"/>
                  </a:moveTo>
                  <a:lnTo>
                    <a:pt x="3694" y="4748"/>
                  </a:lnTo>
                  <a:lnTo>
                    <a:pt x="2827" y="5479"/>
                  </a:lnTo>
                  <a:lnTo>
                    <a:pt x="2096" y="4612"/>
                  </a:lnTo>
                  <a:lnTo>
                    <a:pt x="2963" y="3881"/>
                  </a:lnTo>
                  <a:close/>
                  <a:moveTo>
                    <a:pt x="14110" y="3982"/>
                  </a:moveTo>
                  <a:lnTo>
                    <a:pt x="14839" y="4850"/>
                  </a:lnTo>
                  <a:lnTo>
                    <a:pt x="13972" y="5580"/>
                  </a:lnTo>
                  <a:lnTo>
                    <a:pt x="13241" y="4712"/>
                  </a:lnTo>
                  <a:lnTo>
                    <a:pt x="14110" y="3982"/>
                  </a:lnTo>
                  <a:close/>
                  <a:moveTo>
                    <a:pt x="4668" y="4027"/>
                  </a:moveTo>
                  <a:lnTo>
                    <a:pt x="5398" y="4895"/>
                  </a:lnTo>
                  <a:lnTo>
                    <a:pt x="4530" y="5625"/>
                  </a:lnTo>
                  <a:lnTo>
                    <a:pt x="3800" y="4758"/>
                  </a:lnTo>
                  <a:lnTo>
                    <a:pt x="4668" y="4027"/>
                  </a:lnTo>
                  <a:close/>
                  <a:moveTo>
                    <a:pt x="6371" y="4174"/>
                  </a:moveTo>
                  <a:lnTo>
                    <a:pt x="7101" y="5042"/>
                  </a:lnTo>
                  <a:lnTo>
                    <a:pt x="6233" y="5771"/>
                  </a:lnTo>
                  <a:lnTo>
                    <a:pt x="5503" y="4904"/>
                  </a:lnTo>
                  <a:lnTo>
                    <a:pt x="6371" y="4174"/>
                  </a:lnTo>
                  <a:close/>
                  <a:moveTo>
                    <a:pt x="8074" y="4321"/>
                  </a:moveTo>
                  <a:lnTo>
                    <a:pt x="8805" y="5188"/>
                  </a:lnTo>
                  <a:lnTo>
                    <a:pt x="7937" y="5919"/>
                  </a:lnTo>
                  <a:lnTo>
                    <a:pt x="7207" y="5050"/>
                  </a:lnTo>
                  <a:lnTo>
                    <a:pt x="8074" y="4321"/>
                  </a:lnTo>
                  <a:close/>
                  <a:moveTo>
                    <a:pt x="9777" y="4467"/>
                  </a:moveTo>
                  <a:lnTo>
                    <a:pt x="10507" y="5335"/>
                  </a:lnTo>
                  <a:lnTo>
                    <a:pt x="9640" y="6065"/>
                  </a:lnTo>
                  <a:lnTo>
                    <a:pt x="8910" y="5198"/>
                  </a:lnTo>
                  <a:lnTo>
                    <a:pt x="9777" y="4467"/>
                  </a:lnTo>
                  <a:close/>
                  <a:moveTo>
                    <a:pt x="11482" y="4614"/>
                  </a:moveTo>
                  <a:lnTo>
                    <a:pt x="12212" y="5481"/>
                  </a:lnTo>
                  <a:lnTo>
                    <a:pt x="11345" y="6211"/>
                  </a:lnTo>
                  <a:lnTo>
                    <a:pt x="10614" y="5344"/>
                  </a:lnTo>
                  <a:lnTo>
                    <a:pt x="11482" y="4614"/>
                  </a:lnTo>
                  <a:close/>
                  <a:moveTo>
                    <a:pt x="2039" y="4659"/>
                  </a:moveTo>
                  <a:lnTo>
                    <a:pt x="2769" y="5527"/>
                  </a:lnTo>
                  <a:lnTo>
                    <a:pt x="1901" y="6257"/>
                  </a:lnTo>
                  <a:lnTo>
                    <a:pt x="1172" y="5390"/>
                  </a:lnTo>
                  <a:lnTo>
                    <a:pt x="2039" y="4659"/>
                  </a:lnTo>
                  <a:close/>
                  <a:moveTo>
                    <a:pt x="13184" y="4760"/>
                  </a:moveTo>
                  <a:lnTo>
                    <a:pt x="13915" y="5628"/>
                  </a:lnTo>
                  <a:lnTo>
                    <a:pt x="13047" y="6358"/>
                  </a:lnTo>
                  <a:lnTo>
                    <a:pt x="12317" y="5490"/>
                  </a:lnTo>
                  <a:lnTo>
                    <a:pt x="13184" y="4760"/>
                  </a:lnTo>
                  <a:close/>
                  <a:moveTo>
                    <a:pt x="3743" y="4806"/>
                  </a:moveTo>
                  <a:lnTo>
                    <a:pt x="4473" y="5673"/>
                  </a:lnTo>
                  <a:lnTo>
                    <a:pt x="3606" y="6403"/>
                  </a:lnTo>
                  <a:lnTo>
                    <a:pt x="2875" y="5536"/>
                  </a:lnTo>
                  <a:lnTo>
                    <a:pt x="3743" y="4806"/>
                  </a:lnTo>
                  <a:close/>
                  <a:moveTo>
                    <a:pt x="5446" y="4952"/>
                  </a:moveTo>
                  <a:lnTo>
                    <a:pt x="6176" y="5820"/>
                  </a:lnTo>
                  <a:lnTo>
                    <a:pt x="5308" y="6550"/>
                  </a:lnTo>
                  <a:lnTo>
                    <a:pt x="4578" y="5682"/>
                  </a:lnTo>
                  <a:lnTo>
                    <a:pt x="5446" y="4952"/>
                  </a:lnTo>
                  <a:close/>
                  <a:moveTo>
                    <a:pt x="7149" y="5099"/>
                  </a:moveTo>
                  <a:lnTo>
                    <a:pt x="7879" y="5967"/>
                  </a:lnTo>
                  <a:lnTo>
                    <a:pt x="7011" y="6697"/>
                  </a:lnTo>
                  <a:lnTo>
                    <a:pt x="6282" y="5829"/>
                  </a:lnTo>
                  <a:lnTo>
                    <a:pt x="7149" y="5099"/>
                  </a:lnTo>
                  <a:close/>
                  <a:moveTo>
                    <a:pt x="8853" y="5245"/>
                  </a:moveTo>
                  <a:lnTo>
                    <a:pt x="9583" y="6113"/>
                  </a:lnTo>
                  <a:lnTo>
                    <a:pt x="8716" y="6843"/>
                  </a:lnTo>
                  <a:lnTo>
                    <a:pt x="7985" y="5976"/>
                  </a:lnTo>
                  <a:lnTo>
                    <a:pt x="8853" y="5245"/>
                  </a:lnTo>
                  <a:close/>
                  <a:moveTo>
                    <a:pt x="10555" y="5392"/>
                  </a:moveTo>
                  <a:lnTo>
                    <a:pt x="11286" y="6259"/>
                  </a:lnTo>
                  <a:lnTo>
                    <a:pt x="10418" y="6990"/>
                  </a:lnTo>
                  <a:lnTo>
                    <a:pt x="9688" y="6122"/>
                  </a:lnTo>
                  <a:lnTo>
                    <a:pt x="10555" y="5392"/>
                  </a:lnTo>
                  <a:close/>
                  <a:moveTo>
                    <a:pt x="12260" y="5539"/>
                  </a:moveTo>
                  <a:lnTo>
                    <a:pt x="12990" y="6408"/>
                  </a:lnTo>
                  <a:lnTo>
                    <a:pt x="12123" y="7138"/>
                  </a:lnTo>
                  <a:lnTo>
                    <a:pt x="11392" y="6270"/>
                  </a:lnTo>
                  <a:lnTo>
                    <a:pt x="12260" y="5539"/>
                  </a:lnTo>
                  <a:close/>
                  <a:moveTo>
                    <a:pt x="2817" y="5584"/>
                  </a:moveTo>
                  <a:lnTo>
                    <a:pt x="3548" y="6451"/>
                  </a:lnTo>
                  <a:lnTo>
                    <a:pt x="2679" y="7182"/>
                  </a:lnTo>
                  <a:lnTo>
                    <a:pt x="1950" y="6314"/>
                  </a:lnTo>
                  <a:lnTo>
                    <a:pt x="2817" y="5584"/>
                  </a:lnTo>
                  <a:close/>
                  <a:moveTo>
                    <a:pt x="13963" y="5686"/>
                  </a:moveTo>
                  <a:lnTo>
                    <a:pt x="14693" y="6554"/>
                  </a:lnTo>
                  <a:lnTo>
                    <a:pt x="13826" y="7284"/>
                  </a:lnTo>
                  <a:lnTo>
                    <a:pt x="13095" y="6417"/>
                  </a:lnTo>
                  <a:lnTo>
                    <a:pt x="13963" y="5686"/>
                  </a:lnTo>
                  <a:close/>
                  <a:moveTo>
                    <a:pt x="4520" y="5730"/>
                  </a:moveTo>
                  <a:lnTo>
                    <a:pt x="5250" y="6597"/>
                  </a:lnTo>
                  <a:lnTo>
                    <a:pt x="4383" y="7328"/>
                  </a:lnTo>
                  <a:lnTo>
                    <a:pt x="3652" y="6460"/>
                  </a:lnTo>
                  <a:lnTo>
                    <a:pt x="4520" y="5730"/>
                  </a:lnTo>
                  <a:close/>
                  <a:moveTo>
                    <a:pt x="6224" y="5876"/>
                  </a:moveTo>
                  <a:lnTo>
                    <a:pt x="6954" y="6745"/>
                  </a:lnTo>
                  <a:lnTo>
                    <a:pt x="6086" y="7475"/>
                  </a:lnTo>
                  <a:lnTo>
                    <a:pt x="5356" y="6607"/>
                  </a:lnTo>
                  <a:lnTo>
                    <a:pt x="6224" y="5876"/>
                  </a:lnTo>
                  <a:close/>
                  <a:moveTo>
                    <a:pt x="7927" y="6024"/>
                  </a:moveTo>
                  <a:lnTo>
                    <a:pt x="8658" y="6891"/>
                  </a:lnTo>
                  <a:lnTo>
                    <a:pt x="7789" y="7621"/>
                  </a:lnTo>
                  <a:lnTo>
                    <a:pt x="7060" y="6754"/>
                  </a:lnTo>
                  <a:lnTo>
                    <a:pt x="7927" y="6024"/>
                  </a:lnTo>
                  <a:close/>
                  <a:moveTo>
                    <a:pt x="9631" y="6171"/>
                  </a:moveTo>
                  <a:lnTo>
                    <a:pt x="10361" y="7038"/>
                  </a:lnTo>
                  <a:lnTo>
                    <a:pt x="9494" y="7769"/>
                  </a:lnTo>
                  <a:lnTo>
                    <a:pt x="8763" y="6901"/>
                  </a:lnTo>
                  <a:lnTo>
                    <a:pt x="9631" y="6171"/>
                  </a:lnTo>
                  <a:close/>
                  <a:moveTo>
                    <a:pt x="11333" y="6317"/>
                  </a:moveTo>
                  <a:lnTo>
                    <a:pt x="12064" y="7186"/>
                  </a:lnTo>
                  <a:lnTo>
                    <a:pt x="11196" y="7916"/>
                  </a:lnTo>
                  <a:lnTo>
                    <a:pt x="10466" y="7048"/>
                  </a:lnTo>
                  <a:lnTo>
                    <a:pt x="11333" y="6317"/>
                  </a:lnTo>
                  <a:close/>
                  <a:moveTo>
                    <a:pt x="1893" y="6362"/>
                  </a:moveTo>
                  <a:lnTo>
                    <a:pt x="2622" y="7229"/>
                  </a:lnTo>
                  <a:lnTo>
                    <a:pt x="1755" y="7960"/>
                  </a:lnTo>
                  <a:lnTo>
                    <a:pt x="1024" y="7092"/>
                  </a:lnTo>
                  <a:lnTo>
                    <a:pt x="1893" y="6362"/>
                  </a:lnTo>
                  <a:close/>
                  <a:moveTo>
                    <a:pt x="13038" y="6465"/>
                  </a:moveTo>
                  <a:lnTo>
                    <a:pt x="13768" y="7332"/>
                  </a:lnTo>
                  <a:lnTo>
                    <a:pt x="12901" y="8062"/>
                  </a:lnTo>
                  <a:lnTo>
                    <a:pt x="12171" y="7194"/>
                  </a:lnTo>
                  <a:lnTo>
                    <a:pt x="13038" y="6465"/>
                  </a:lnTo>
                  <a:close/>
                  <a:moveTo>
                    <a:pt x="3595" y="6508"/>
                  </a:moveTo>
                  <a:lnTo>
                    <a:pt x="4326" y="7377"/>
                  </a:lnTo>
                  <a:lnTo>
                    <a:pt x="3457" y="8106"/>
                  </a:lnTo>
                  <a:lnTo>
                    <a:pt x="2728" y="7239"/>
                  </a:lnTo>
                  <a:lnTo>
                    <a:pt x="3595" y="6508"/>
                  </a:lnTo>
                  <a:close/>
                  <a:moveTo>
                    <a:pt x="5299" y="6657"/>
                  </a:moveTo>
                  <a:lnTo>
                    <a:pt x="6029" y="7524"/>
                  </a:lnTo>
                  <a:lnTo>
                    <a:pt x="5162" y="8254"/>
                  </a:lnTo>
                  <a:lnTo>
                    <a:pt x="4432" y="7387"/>
                  </a:lnTo>
                  <a:lnTo>
                    <a:pt x="5299" y="6657"/>
                  </a:lnTo>
                  <a:close/>
                  <a:moveTo>
                    <a:pt x="7002" y="6803"/>
                  </a:moveTo>
                  <a:lnTo>
                    <a:pt x="7732" y="7670"/>
                  </a:lnTo>
                  <a:lnTo>
                    <a:pt x="6865" y="8401"/>
                  </a:lnTo>
                  <a:lnTo>
                    <a:pt x="6134" y="7533"/>
                  </a:lnTo>
                  <a:lnTo>
                    <a:pt x="7002" y="6803"/>
                  </a:lnTo>
                  <a:close/>
                  <a:moveTo>
                    <a:pt x="8706" y="6949"/>
                  </a:moveTo>
                  <a:lnTo>
                    <a:pt x="9437" y="7816"/>
                  </a:lnTo>
                  <a:lnTo>
                    <a:pt x="8569" y="8547"/>
                  </a:lnTo>
                  <a:lnTo>
                    <a:pt x="7839" y="7680"/>
                  </a:lnTo>
                  <a:lnTo>
                    <a:pt x="8706" y="6949"/>
                  </a:lnTo>
                  <a:close/>
                  <a:moveTo>
                    <a:pt x="966" y="7140"/>
                  </a:moveTo>
                  <a:lnTo>
                    <a:pt x="1697" y="8007"/>
                  </a:lnTo>
                  <a:lnTo>
                    <a:pt x="829" y="8738"/>
                  </a:lnTo>
                  <a:lnTo>
                    <a:pt x="99" y="7870"/>
                  </a:lnTo>
                  <a:lnTo>
                    <a:pt x="966" y="7140"/>
                  </a:lnTo>
                  <a:close/>
                  <a:moveTo>
                    <a:pt x="2671" y="7288"/>
                  </a:moveTo>
                  <a:lnTo>
                    <a:pt x="3400" y="8156"/>
                  </a:lnTo>
                  <a:lnTo>
                    <a:pt x="2533" y="8886"/>
                  </a:lnTo>
                  <a:lnTo>
                    <a:pt x="1802" y="8018"/>
                  </a:lnTo>
                  <a:lnTo>
                    <a:pt x="2671" y="7288"/>
                  </a:lnTo>
                  <a:close/>
                  <a:moveTo>
                    <a:pt x="4375" y="7435"/>
                  </a:moveTo>
                  <a:lnTo>
                    <a:pt x="5105" y="8302"/>
                  </a:lnTo>
                  <a:lnTo>
                    <a:pt x="4238" y="9033"/>
                  </a:lnTo>
                  <a:lnTo>
                    <a:pt x="3507" y="8165"/>
                  </a:lnTo>
                  <a:lnTo>
                    <a:pt x="4375" y="7435"/>
                  </a:lnTo>
                  <a:close/>
                  <a:moveTo>
                    <a:pt x="6077" y="7581"/>
                  </a:moveTo>
                  <a:lnTo>
                    <a:pt x="6808" y="8448"/>
                  </a:lnTo>
                  <a:lnTo>
                    <a:pt x="5940" y="9179"/>
                  </a:lnTo>
                  <a:lnTo>
                    <a:pt x="5210" y="8311"/>
                  </a:lnTo>
                  <a:lnTo>
                    <a:pt x="6077" y="7581"/>
                  </a:lnTo>
                  <a:close/>
                  <a:moveTo>
                    <a:pt x="1745" y="8067"/>
                  </a:moveTo>
                  <a:lnTo>
                    <a:pt x="2476" y="8934"/>
                  </a:lnTo>
                  <a:lnTo>
                    <a:pt x="1608" y="9664"/>
                  </a:lnTo>
                  <a:lnTo>
                    <a:pt x="878" y="8796"/>
                  </a:lnTo>
                  <a:lnTo>
                    <a:pt x="1745" y="8067"/>
                  </a:lnTo>
                  <a:close/>
                  <a:moveTo>
                    <a:pt x="3449" y="8213"/>
                  </a:moveTo>
                  <a:lnTo>
                    <a:pt x="4178" y="9080"/>
                  </a:lnTo>
                  <a:lnTo>
                    <a:pt x="3311" y="9811"/>
                  </a:lnTo>
                  <a:lnTo>
                    <a:pt x="2581" y="8943"/>
                  </a:lnTo>
                  <a:lnTo>
                    <a:pt x="3449" y="8213"/>
                  </a:lnTo>
                  <a:close/>
                  <a:moveTo>
                    <a:pt x="5152" y="8359"/>
                  </a:moveTo>
                  <a:lnTo>
                    <a:pt x="5882" y="9227"/>
                  </a:lnTo>
                  <a:lnTo>
                    <a:pt x="5014" y="9957"/>
                  </a:lnTo>
                  <a:lnTo>
                    <a:pt x="4284" y="9090"/>
                  </a:lnTo>
                  <a:lnTo>
                    <a:pt x="5152" y="8359"/>
                  </a:lnTo>
                  <a:close/>
                  <a:moveTo>
                    <a:pt x="2524" y="8991"/>
                  </a:moveTo>
                  <a:lnTo>
                    <a:pt x="3254" y="9858"/>
                  </a:lnTo>
                  <a:lnTo>
                    <a:pt x="2387" y="10589"/>
                  </a:lnTo>
                  <a:lnTo>
                    <a:pt x="1656" y="9721"/>
                  </a:lnTo>
                  <a:lnTo>
                    <a:pt x="2524" y="8991"/>
                  </a:lnTo>
                  <a:close/>
                  <a:moveTo>
                    <a:pt x="4226" y="9137"/>
                  </a:moveTo>
                  <a:lnTo>
                    <a:pt x="4957" y="10005"/>
                  </a:lnTo>
                  <a:lnTo>
                    <a:pt x="4089" y="10735"/>
                  </a:lnTo>
                  <a:lnTo>
                    <a:pt x="3359" y="9868"/>
                  </a:lnTo>
                  <a:lnTo>
                    <a:pt x="4226" y="9137"/>
                  </a:lnTo>
                  <a:close/>
                  <a:moveTo>
                    <a:pt x="3302" y="9915"/>
                  </a:moveTo>
                  <a:lnTo>
                    <a:pt x="4032" y="10783"/>
                  </a:lnTo>
                  <a:lnTo>
                    <a:pt x="3165" y="11513"/>
                  </a:lnTo>
                  <a:lnTo>
                    <a:pt x="2434" y="10646"/>
                  </a:lnTo>
                  <a:lnTo>
                    <a:pt x="3302" y="9915"/>
                  </a:lnTo>
                  <a:close/>
                  <a:moveTo>
                    <a:pt x="11330" y="1"/>
                  </a:moveTo>
                  <a:cubicBezTo>
                    <a:pt x="11289" y="3"/>
                    <a:pt x="11245" y="6"/>
                    <a:pt x="11204" y="8"/>
                  </a:cubicBezTo>
                  <a:lnTo>
                    <a:pt x="11004" y="175"/>
                  </a:lnTo>
                  <a:lnTo>
                    <a:pt x="10894" y="44"/>
                  </a:lnTo>
                  <a:cubicBezTo>
                    <a:pt x="10865" y="48"/>
                    <a:pt x="10837" y="54"/>
                    <a:pt x="10808" y="59"/>
                  </a:cubicBezTo>
                  <a:lnTo>
                    <a:pt x="10947" y="225"/>
                  </a:lnTo>
                  <a:lnTo>
                    <a:pt x="10080" y="955"/>
                  </a:lnTo>
                  <a:lnTo>
                    <a:pt x="9641" y="434"/>
                  </a:lnTo>
                  <a:cubicBezTo>
                    <a:pt x="9618" y="447"/>
                    <a:pt x="9595" y="458"/>
                    <a:pt x="9573" y="470"/>
                  </a:cubicBezTo>
                  <a:lnTo>
                    <a:pt x="10022" y="1003"/>
                  </a:lnTo>
                  <a:lnTo>
                    <a:pt x="9153" y="1733"/>
                  </a:lnTo>
                  <a:lnTo>
                    <a:pt x="8637" y="1117"/>
                  </a:lnTo>
                  <a:cubicBezTo>
                    <a:pt x="8617" y="1134"/>
                    <a:pt x="8598" y="1149"/>
                    <a:pt x="8580" y="1166"/>
                  </a:cubicBezTo>
                  <a:lnTo>
                    <a:pt x="9096" y="1781"/>
                  </a:lnTo>
                  <a:lnTo>
                    <a:pt x="8229" y="2511"/>
                  </a:lnTo>
                  <a:lnTo>
                    <a:pt x="7755" y="1946"/>
                  </a:lnTo>
                  <a:cubicBezTo>
                    <a:pt x="7736" y="1963"/>
                    <a:pt x="7719" y="1980"/>
                    <a:pt x="7700" y="1998"/>
                  </a:cubicBezTo>
                  <a:lnTo>
                    <a:pt x="8172" y="2559"/>
                  </a:lnTo>
                  <a:lnTo>
                    <a:pt x="7305" y="3290"/>
                  </a:lnTo>
                  <a:lnTo>
                    <a:pt x="6839" y="2737"/>
                  </a:lnTo>
                  <a:cubicBezTo>
                    <a:pt x="6818" y="2751"/>
                    <a:pt x="6798" y="2766"/>
                    <a:pt x="6777" y="2779"/>
                  </a:cubicBezTo>
                  <a:lnTo>
                    <a:pt x="7247" y="3337"/>
                  </a:lnTo>
                  <a:lnTo>
                    <a:pt x="6380" y="4068"/>
                  </a:lnTo>
                  <a:lnTo>
                    <a:pt x="5738" y="3303"/>
                  </a:lnTo>
                  <a:cubicBezTo>
                    <a:pt x="5712" y="3311"/>
                    <a:pt x="5685" y="3318"/>
                    <a:pt x="5659" y="3326"/>
                  </a:cubicBezTo>
                  <a:lnTo>
                    <a:pt x="6324" y="4116"/>
                  </a:lnTo>
                  <a:lnTo>
                    <a:pt x="5457" y="4846"/>
                  </a:lnTo>
                  <a:lnTo>
                    <a:pt x="4726" y="3978"/>
                  </a:lnTo>
                  <a:lnTo>
                    <a:pt x="5449" y="3370"/>
                  </a:lnTo>
                  <a:lnTo>
                    <a:pt x="5449" y="3370"/>
                  </a:lnTo>
                  <a:cubicBezTo>
                    <a:pt x="5405" y="3378"/>
                    <a:pt x="5359" y="3383"/>
                    <a:pt x="5314" y="3386"/>
                  </a:cubicBezTo>
                  <a:lnTo>
                    <a:pt x="4680" y="3920"/>
                  </a:lnTo>
                  <a:lnTo>
                    <a:pt x="4189" y="3338"/>
                  </a:lnTo>
                  <a:cubicBezTo>
                    <a:pt x="4157" y="3337"/>
                    <a:pt x="4123" y="3337"/>
                    <a:pt x="4090" y="3337"/>
                  </a:cubicBezTo>
                  <a:lnTo>
                    <a:pt x="4622" y="3970"/>
                  </a:lnTo>
                  <a:lnTo>
                    <a:pt x="3755" y="4701"/>
                  </a:lnTo>
                  <a:lnTo>
                    <a:pt x="3025" y="3832"/>
                  </a:lnTo>
                  <a:lnTo>
                    <a:pt x="3571" y="3373"/>
                  </a:lnTo>
                  <a:lnTo>
                    <a:pt x="3571" y="3373"/>
                  </a:lnTo>
                  <a:cubicBezTo>
                    <a:pt x="3524" y="3380"/>
                    <a:pt x="3475" y="3388"/>
                    <a:pt x="3425" y="3399"/>
                  </a:cubicBezTo>
                  <a:lnTo>
                    <a:pt x="2975" y="3777"/>
                  </a:lnTo>
                  <a:lnTo>
                    <a:pt x="2817" y="3588"/>
                  </a:lnTo>
                  <a:cubicBezTo>
                    <a:pt x="2792" y="3599"/>
                    <a:pt x="2769" y="3608"/>
                    <a:pt x="2745" y="3619"/>
                  </a:cubicBezTo>
                  <a:lnTo>
                    <a:pt x="2918" y="3825"/>
                  </a:lnTo>
                  <a:lnTo>
                    <a:pt x="2050" y="4555"/>
                  </a:lnTo>
                  <a:lnTo>
                    <a:pt x="1748" y="4195"/>
                  </a:lnTo>
                  <a:cubicBezTo>
                    <a:pt x="1729" y="4211"/>
                    <a:pt x="1708" y="4226"/>
                    <a:pt x="1688" y="4241"/>
                  </a:cubicBezTo>
                  <a:lnTo>
                    <a:pt x="1992" y="4603"/>
                  </a:lnTo>
                  <a:lnTo>
                    <a:pt x="1125" y="5334"/>
                  </a:lnTo>
                  <a:lnTo>
                    <a:pt x="883" y="5046"/>
                  </a:lnTo>
                  <a:cubicBezTo>
                    <a:pt x="868" y="5067"/>
                    <a:pt x="852" y="5087"/>
                    <a:pt x="836" y="5107"/>
                  </a:cubicBezTo>
                  <a:lnTo>
                    <a:pt x="1068" y="5382"/>
                  </a:lnTo>
                  <a:lnTo>
                    <a:pt x="308" y="6022"/>
                  </a:lnTo>
                  <a:cubicBezTo>
                    <a:pt x="288" y="6070"/>
                    <a:pt x="270" y="6119"/>
                    <a:pt x="250" y="6169"/>
                  </a:cubicBezTo>
                  <a:lnTo>
                    <a:pt x="1116" y="5441"/>
                  </a:lnTo>
                  <a:lnTo>
                    <a:pt x="1846" y="6309"/>
                  </a:lnTo>
                  <a:lnTo>
                    <a:pt x="978" y="7038"/>
                  </a:lnTo>
                  <a:lnTo>
                    <a:pt x="249" y="6172"/>
                  </a:lnTo>
                  <a:cubicBezTo>
                    <a:pt x="239" y="6200"/>
                    <a:pt x="230" y="6227"/>
                    <a:pt x="219" y="6254"/>
                  </a:cubicBezTo>
                  <a:lnTo>
                    <a:pt x="921" y="7088"/>
                  </a:lnTo>
                  <a:lnTo>
                    <a:pt x="53" y="7819"/>
                  </a:lnTo>
                  <a:lnTo>
                    <a:pt x="0" y="7754"/>
                  </a:lnTo>
                  <a:lnTo>
                    <a:pt x="0" y="7754"/>
                  </a:lnTo>
                  <a:cubicBezTo>
                    <a:pt x="2" y="7820"/>
                    <a:pt x="6" y="7886"/>
                    <a:pt x="12" y="7950"/>
                  </a:cubicBezTo>
                  <a:lnTo>
                    <a:pt x="44" y="7923"/>
                  </a:lnTo>
                  <a:lnTo>
                    <a:pt x="774" y="8791"/>
                  </a:lnTo>
                  <a:lnTo>
                    <a:pt x="295" y="9195"/>
                  </a:lnTo>
                  <a:cubicBezTo>
                    <a:pt x="303" y="9220"/>
                    <a:pt x="314" y="9245"/>
                    <a:pt x="323" y="9269"/>
                  </a:cubicBezTo>
                  <a:lnTo>
                    <a:pt x="822" y="8849"/>
                  </a:lnTo>
                  <a:lnTo>
                    <a:pt x="1552" y="9717"/>
                  </a:lnTo>
                  <a:lnTo>
                    <a:pt x="877" y="10285"/>
                  </a:lnTo>
                  <a:cubicBezTo>
                    <a:pt x="891" y="10306"/>
                    <a:pt x="905" y="10326"/>
                    <a:pt x="921" y="10346"/>
                  </a:cubicBezTo>
                  <a:lnTo>
                    <a:pt x="1602" y="9774"/>
                  </a:lnTo>
                  <a:lnTo>
                    <a:pt x="2332" y="10642"/>
                  </a:lnTo>
                  <a:lnTo>
                    <a:pt x="1708" y="11167"/>
                  </a:lnTo>
                  <a:cubicBezTo>
                    <a:pt x="1728" y="11182"/>
                    <a:pt x="1748" y="11198"/>
                    <a:pt x="1769" y="11213"/>
                  </a:cubicBezTo>
                  <a:lnTo>
                    <a:pt x="2380" y="10700"/>
                  </a:lnTo>
                  <a:lnTo>
                    <a:pt x="3110" y="11567"/>
                  </a:lnTo>
                  <a:lnTo>
                    <a:pt x="2833" y="11801"/>
                  </a:lnTo>
                  <a:cubicBezTo>
                    <a:pt x="2860" y="11810"/>
                    <a:pt x="2889" y="11820"/>
                    <a:pt x="2916" y="11829"/>
                  </a:cubicBezTo>
                  <a:lnTo>
                    <a:pt x="3159" y="11624"/>
                  </a:lnTo>
                  <a:lnTo>
                    <a:pt x="3425" y="11943"/>
                  </a:lnTo>
                  <a:cubicBezTo>
                    <a:pt x="3461" y="11948"/>
                    <a:pt x="3497" y="11950"/>
                    <a:pt x="3533" y="11954"/>
                  </a:cubicBezTo>
                  <a:lnTo>
                    <a:pt x="3216" y="11577"/>
                  </a:lnTo>
                  <a:lnTo>
                    <a:pt x="4080" y="10840"/>
                  </a:lnTo>
                  <a:lnTo>
                    <a:pt x="4759" y="11647"/>
                  </a:lnTo>
                  <a:cubicBezTo>
                    <a:pt x="4779" y="11633"/>
                    <a:pt x="4800" y="11617"/>
                    <a:pt x="4819" y="11601"/>
                  </a:cubicBezTo>
                  <a:lnTo>
                    <a:pt x="4137" y="10792"/>
                  </a:lnTo>
                  <a:lnTo>
                    <a:pt x="5004" y="10062"/>
                  </a:lnTo>
                  <a:lnTo>
                    <a:pt x="5486" y="10632"/>
                  </a:lnTo>
                  <a:cubicBezTo>
                    <a:pt x="5499" y="10610"/>
                    <a:pt x="5511" y="10585"/>
                    <a:pt x="5523" y="10561"/>
                  </a:cubicBezTo>
                  <a:lnTo>
                    <a:pt x="5061" y="10013"/>
                  </a:lnTo>
                  <a:lnTo>
                    <a:pt x="5930" y="9283"/>
                  </a:lnTo>
                  <a:lnTo>
                    <a:pt x="6239" y="9651"/>
                  </a:lnTo>
                  <a:cubicBezTo>
                    <a:pt x="6259" y="9635"/>
                    <a:pt x="6277" y="9619"/>
                    <a:pt x="6298" y="9603"/>
                  </a:cubicBezTo>
                  <a:lnTo>
                    <a:pt x="5988" y="9233"/>
                  </a:lnTo>
                  <a:lnTo>
                    <a:pt x="6855" y="8503"/>
                  </a:lnTo>
                  <a:lnTo>
                    <a:pt x="7317" y="9051"/>
                  </a:lnTo>
                  <a:cubicBezTo>
                    <a:pt x="7342" y="9043"/>
                    <a:pt x="7368" y="9034"/>
                    <a:pt x="7393" y="9025"/>
                  </a:cubicBezTo>
                  <a:lnTo>
                    <a:pt x="6912" y="8457"/>
                  </a:lnTo>
                  <a:lnTo>
                    <a:pt x="7780" y="7726"/>
                  </a:lnTo>
                  <a:lnTo>
                    <a:pt x="8510" y="8594"/>
                  </a:lnTo>
                  <a:lnTo>
                    <a:pt x="8254" y="8809"/>
                  </a:lnTo>
                  <a:lnTo>
                    <a:pt x="8254" y="8809"/>
                  </a:lnTo>
                  <a:lnTo>
                    <a:pt x="8397" y="8786"/>
                  </a:lnTo>
                  <a:lnTo>
                    <a:pt x="8558" y="8651"/>
                  </a:lnTo>
                  <a:lnTo>
                    <a:pt x="8644" y="8753"/>
                  </a:lnTo>
                  <a:cubicBezTo>
                    <a:pt x="8674" y="8749"/>
                    <a:pt x="8703" y="8747"/>
                    <a:pt x="8733" y="8743"/>
                  </a:cubicBezTo>
                  <a:lnTo>
                    <a:pt x="8615" y="8603"/>
                  </a:lnTo>
                  <a:lnTo>
                    <a:pt x="9483" y="7873"/>
                  </a:lnTo>
                  <a:lnTo>
                    <a:pt x="10165" y="8683"/>
                  </a:lnTo>
                  <a:cubicBezTo>
                    <a:pt x="10197" y="8683"/>
                    <a:pt x="10230" y="8682"/>
                    <a:pt x="10262" y="8682"/>
                  </a:cubicBezTo>
                  <a:lnTo>
                    <a:pt x="9540" y="7825"/>
                  </a:lnTo>
                  <a:lnTo>
                    <a:pt x="10408" y="7094"/>
                  </a:lnTo>
                  <a:lnTo>
                    <a:pt x="11138" y="7962"/>
                  </a:lnTo>
                  <a:lnTo>
                    <a:pt x="10283" y="8682"/>
                  </a:lnTo>
                  <a:cubicBezTo>
                    <a:pt x="10322" y="8682"/>
                    <a:pt x="10362" y="8681"/>
                    <a:pt x="10402" y="8681"/>
                  </a:cubicBezTo>
                  <a:lnTo>
                    <a:pt x="11186" y="8021"/>
                  </a:lnTo>
                  <a:lnTo>
                    <a:pt x="11690" y="8620"/>
                  </a:lnTo>
                  <a:cubicBezTo>
                    <a:pt x="11720" y="8617"/>
                    <a:pt x="11750" y="8613"/>
                    <a:pt x="11780" y="8609"/>
                  </a:cubicBezTo>
                  <a:lnTo>
                    <a:pt x="11243" y="7971"/>
                  </a:lnTo>
                  <a:lnTo>
                    <a:pt x="12110" y="7241"/>
                  </a:lnTo>
                  <a:lnTo>
                    <a:pt x="12841" y="8109"/>
                  </a:lnTo>
                  <a:lnTo>
                    <a:pt x="12353" y="8519"/>
                  </a:lnTo>
                  <a:cubicBezTo>
                    <a:pt x="12406" y="8509"/>
                    <a:pt x="12459" y="8495"/>
                    <a:pt x="12511" y="8484"/>
                  </a:cubicBezTo>
                  <a:lnTo>
                    <a:pt x="12889" y="8166"/>
                  </a:lnTo>
                  <a:lnTo>
                    <a:pt x="13028" y="8332"/>
                  </a:lnTo>
                  <a:cubicBezTo>
                    <a:pt x="13030" y="8330"/>
                    <a:pt x="13032" y="8330"/>
                    <a:pt x="13034" y="8329"/>
                  </a:cubicBezTo>
                  <a:cubicBezTo>
                    <a:pt x="13058" y="8322"/>
                    <a:pt x="13080" y="8312"/>
                    <a:pt x="13102" y="8303"/>
                  </a:cubicBezTo>
                  <a:lnTo>
                    <a:pt x="12947" y="8117"/>
                  </a:lnTo>
                  <a:lnTo>
                    <a:pt x="13815" y="7388"/>
                  </a:lnTo>
                  <a:lnTo>
                    <a:pt x="14113" y="7742"/>
                  </a:lnTo>
                  <a:cubicBezTo>
                    <a:pt x="14133" y="7726"/>
                    <a:pt x="14153" y="7712"/>
                    <a:pt x="14173" y="7696"/>
                  </a:cubicBezTo>
                  <a:lnTo>
                    <a:pt x="13872" y="7339"/>
                  </a:lnTo>
                  <a:lnTo>
                    <a:pt x="14740" y="6610"/>
                  </a:lnTo>
                  <a:lnTo>
                    <a:pt x="14974" y="6888"/>
                  </a:lnTo>
                  <a:cubicBezTo>
                    <a:pt x="14990" y="6867"/>
                    <a:pt x="15005" y="6848"/>
                    <a:pt x="15021" y="6828"/>
                  </a:cubicBezTo>
                  <a:lnTo>
                    <a:pt x="14798" y="6561"/>
                  </a:lnTo>
                  <a:lnTo>
                    <a:pt x="15529" y="5946"/>
                  </a:lnTo>
                  <a:cubicBezTo>
                    <a:pt x="15551" y="5896"/>
                    <a:pt x="15571" y="5847"/>
                    <a:pt x="15590" y="5796"/>
                  </a:cubicBezTo>
                  <a:lnTo>
                    <a:pt x="15590" y="5796"/>
                  </a:lnTo>
                  <a:lnTo>
                    <a:pt x="14749" y="6504"/>
                  </a:lnTo>
                  <a:lnTo>
                    <a:pt x="14019" y="5637"/>
                  </a:lnTo>
                  <a:lnTo>
                    <a:pt x="14886" y="4906"/>
                  </a:lnTo>
                  <a:lnTo>
                    <a:pt x="15605" y="5760"/>
                  </a:lnTo>
                  <a:cubicBezTo>
                    <a:pt x="15615" y="5733"/>
                    <a:pt x="15624" y="5705"/>
                    <a:pt x="15634" y="5678"/>
                  </a:cubicBezTo>
                  <a:lnTo>
                    <a:pt x="14944" y="4857"/>
                  </a:lnTo>
                  <a:lnTo>
                    <a:pt x="15812" y="4127"/>
                  </a:lnTo>
                  <a:lnTo>
                    <a:pt x="15872" y="4199"/>
                  </a:lnTo>
                  <a:cubicBezTo>
                    <a:pt x="15871" y="4128"/>
                    <a:pt x="15866" y="4058"/>
                    <a:pt x="15861" y="3988"/>
                  </a:cubicBezTo>
                  <a:lnTo>
                    <a:pt x="15821" y="4022"/>
                  </a:lnTo>
                  <a:lnTo>
                    <a:pt x="15091" y="3155"/>
                  </a:lnTo>
                  <a:lnTo>
                    <a:pt x="15575" y="2747"/>
                  </a:lnTo>
                  <a:cubicBezTo>
                    <a:pt x="15566" y="2722"/>
                    <a:pt x="15555" y="2698"/>
                    <a:pt x="15546" y="2673"/>
                  </a:cubicBezTo>
                  <a:lnTo>
                    <a:pt x="15043" y="3098"/>
                  </a:lnTo>
                  <a:lnTo>
                    <a:pt x="14313" y="2229"/>
                  </a:lnTo>
                  <a:lnTo>
                    <a:pt x="14977" y="1671"/>
                  </a:lnTo>
                  <a:cubicBezTo>
                    <a:pt x="14962" y="1651"/>
                    <a:pt x="14947" y="1631"/>
                    <a:pt x="14932" y="1611"/>
                  </a:cubicBezTo>
                  <a:lnTo>
                    <a:pt x="14263" y="2172"/>
                  </a:lnTo>
                  <a:lnTo>
                    <a:pt x="13533" y="1305"/>
                  </a:lnTo>
                  <a:lnTo>
                    <a:pt x="14118" y="813"/>
                  </a:lnTo>
                  <a:cubicBezTo>
                    <a:pt x="14097" y="797"/>
                    <a:pt x="14077" y="782"/>
                    <a:pt x="14056" y="768"/>
                  </a:cubicBezTo>
                  <a:lnTo>
                    <a:pt x="13485" y="1248"/>
                  </a:lnTo>
                  <a:lnTo>
                    <a:pt x="12756" y="380"/>
                  </a:lnTo>
                  <a:lnTo>
                    <a:pt x="12955" y="213"/>
                  </a:lnTo>
                  <a:cubicBezTo>
                    <a:pt x="12926" y="204"/>
                    <a:pt x="12899" y="195"/>
                    <a:pt x="12871" y="185"/>
                  </a:cubicBezTo>
                  <a:lnTo>
                    <a:pt x="12707" y="323"/>
                  </a:lnTo>
                  <a:lnTo>
                    <a:pt x="12514" y="94"/>
                  </a:lnTo>
                  <a:cubicBezTo>
                    <a:pt x="12475" y="86"/>
                    <a:pt x="12436" y="76"/>
                    <a:pt x="12396" y="70"/>
                  </a:cubicBezTo>
                  <a:lnTo>
                    <a:pt x="12396" y="70"/>
                  </a:lnTo>
                  <a:lnTo>
                    <a:pt x="12650" y="371"/>
                  </a:lnTo>
                  <a:lnTo>
                    <a:pt x="11783" y="1101"/>
                  </a:lnTo>
                  <a:lnTo>
                    <a:pt x="11052" y="234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8997" name="Google Shape;8997;p59"/>
          <p:cNvGrpSpPr/>
          <p:nvPr/>
        </p:nvGrpSpPr>
        <p:grpSpPr>
          <a:xfrm rot="10800000">
            <a:off x="3711027" y="-182125"/>
            <a:ext cx="3370738" cy="4494313"/>
            <a:chOff x="-204377" y="2522969"/>
            <a:chExt cx="2764202" cy="2764200"/>
          </a:xfrm>
        </p:grpSpPr>
        <p:sp>
          <p:nvSpPr>
            <p:cNvPr id="8998" name="Google Shape;8998;p59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99" name="Google Shape;8999;p59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9000" name="Google Shape;9000;p59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9001" name="Google Shape;9001;p59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2" name="Google Shape;9002;p59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3" name="Google Shape;9003;p59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9004" name="Google Shape;9004;p59"/>
          <p:cNvGrpSpPr/>
          <p:nvPr/>
        </p:nvGrpSpPr>
        <p:grpSpPr>
          <a:xfrm rot="10800000" flipH="1">
            <a:off x="2841657" y="697228"/>
            <a:ext cx="3481528" cy="40827"/>
            <a:chOff x="-4737250" y="-1357274"/>
            <a:chExt cx="8015950" cy="70500"/>
          </a:xfrm>
        </p:grpSpPr>
        <p:cxnSp>
          <p:nvCxnSpPr>
            <p:cNvPr id="9005" name="Google Shape;9005;p59"/>
            <p:cNvCxnSpPr/>
            <p:nvPr/>
          </p:nvCxnSpPr>
          <p:spPr>
            <a:xfrm>
              <a:off x="-4737250" y="-1322025"/>
              <a:ext cx="2710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6" name="Google Shape;9006;p59"/>
            <p:cNvCxnSpPr/>
            <p:nvPr/>
          </p:nvCxnSpPr>
          <p:spPr>
            <a:xfrm>
              <a:off x="-808800" y="-1322025"/>
              <a:ext cx="4087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07" name="Google Shape;9007;p59"/>
            <p:cNvSpPr/>
            <p:nvPr/>
          </p:nvSpPr>
          <p:spPr>
            <a:xfrm>
              <a:off x="-1734174" y="-1357274"/>
              <a:ext cx="70500" cy="7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8" name="Google Shape;9008;p59"/>
            <p:cNvSpPr/>
            <p:nvPr/>
          </p:nvSpPr>
          <p:spPr>
            <a:xfrm>
              <a:off x="-1429698" y="-1357274"/>
              <a:ext cx="70500" cy="7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09" name="Google Shape;9009;p59"/>
            <p:cNvSpPr/>
            <p:nvPr/>
          </p:nvSpPr>
          <p:spPr>
            <a:xfrm>
              <a:off x="-1125222" y="-1357274"/>
              <a:ext cx="70500" cy="7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9010" name="Google Shape;9010;p59"/>
          <p:cNvGrpSpPr/>
          <p:nvPr/>
        </p:nvGrpSpPr>
        <p:grpSpPr>
          <a:xfrm rot="10800000" flipH="1">
            <a:off x="534825" y="4526278"/>
            <a:ext cx="3481528" cy="40827"/>
            <a:chOff x="-4737250" y="-1357274"/>
            <a:chExt cx="8015950" cy="70500"/>
          </a:xfrm>
        </p:grpSpPr>
        <p:cxnSp>
          <p:nvCxnSpPr>
            <p:cNvPr id="9011" name="Google Shape;9011;p59"/>
            <p:cNvCxnSpPr/>
            <p:nvPr/>
          </p:nvCxnSpPr>
          <p:spPr>
            <a:xfrm>
              <a:off x="-4737250" y="-1322025"/>
              <a:ext cx="2710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2" name="Google Shape;9012;p59"/>
            <p:cNvCxnSpPr/>
            <p:nvPr/>
          </p:nvCxnSpPr>
          <p:spPr>
            <a:xfrm>
              <a:off x="-808800" y="-1322025"/>
              <a:ext cx="4087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13" name="Google Shape;9013;p59"/>
            <p:cNvSpPr/>
            <p:nvPr/>
          </p:nvSpPr>
          <p:spPr>
            <a:xfrm>
              <a:off x="-1734174" y="-1357274"/>
              <a:ext cx="70500" cy="7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4" name="Google Shape;9014;p59"/>
            <p:cNvSpPr/>
            <p:nvPr/>
          </p:nvSpPr>
          <p:spPr>
            <a:xfrm>
              <a:off x="-1429698" y="-1357274"/>
              <a:ext cx="70500" cy="7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15" name="Google Shape;9015;p59"/>
            <p:cNvSpPr/>
            <p:nvPr/>
          </p:nvSpPr>
          <p:spPr>
            <a:xfrm>
              <a:off x="-1125222" y="-1357274"/>
              <a:ext cx="70500" cy="7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9016" name="Google Shape;9016;p59"/>
          <p:cNvGrpSpPr/>
          <p:nvPr/>
        </p:nvGrpSpPr>
        <p:grpSpPr>
          <a:xfrm flipH="1">
            <a:off x="5400532" y="4441474"/>
            <a:ext cx="922646" cy="225875"/>
            <a:chOff x="2559833" y="562648"/>
            <a:chExt cx="1230195" cy="225875"/>
          </a:xfrm>
        </p:grpSpPr>
        <p:cxnSp>
          <p:nvCxnSpPr>
            <p:cNvPr id="9017" name="Google Shape;9017;p59"/>
            <p:cNvCxnSpPr/>
            <p:nvPr/>
          </p:nvCxnSpPr>
          <p:spPr>
            <a:xfrm>
              <a:off x="2559833" y="672153"/>
              <a:ext cx="50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018" name="Google Shape;9018;p59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9019" name="Google Shape;9019;p59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9020" name="Google Shape;9020;p59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9021" name="Google Shape;9021;p59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9022" name="Google Shape;9022;p59"/>
          <p:cNvGrpSpPr/>
          <p:nvPr/>
        </p:nvGrpSpPr>
        <p:grpSpPr>
          <a:xfrm>
            <a:off x="534832" y="604699"/>
            <a:ext cx="922646" cy="225875"/>
            <a:chOff x="2559833" y="562648"/>
            <a:chExt cx="1230195" cy="225875"/>
          </a:xfrm>
        </p:grpSpPr>
        <p:cxnSp>
          <p:nvCxnSpPr>
            <p:cNvPr id="9023" name="Google Shape;9023;p59"/>
            <p:cNvCxnSpPr/>
            <p:nvPr/>
          </p:nvCxnSpPr>
          <p:spPr>
            <a:xfrm>
              <a:off x="2559833" y="672153"/>
              <a:ext cx="50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024" name="Google Shape;9024;p59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9025" name="Google Shape;9025;p59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9026" name="Google Shape;9026;p59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9027" name="Google Shape;9027;p59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8" name="Google Shape;5468;p35"/>
          <p:cNvGrpSpPr/>
          <p:nvPr/>
        </p:nvGrpSpPr>
        <p:grpSpPr>
          <a:xfrm rot="10800000" flipH="1">
            <a:off x="8204" y="1494346"/>
            <a:ext cx="1176336" cy="3125708"/>
            <a:chOff x="-4087497" y="705884"/>
            <a:chExt cx="1568448" cy="3125708"/>
          </a:xfrm>
        </p:grpSpPr>
        <p:sp>
          <p:nvSpPr>
            <p:cNvPr id="5469" name="Google Shape;5469;p35"/>
            <p:cNvSpPr/>
            <p:nvPr/>
          </p:nvSpPr>
          <p:spPr>
            <a:xfrm rot="-5400000">
              <a:off x="-4866107" y="1484500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5470" name="Google Shape;5470;p35"/>
            <p:cNvGrpSpPr/>
            <p:nvPr/>
          </p:nvGrpSpPr>
          <p:grpSpPr>
            <a:xfrm rot="-5400000">
              <a:off x="-4866113" y="1484535"/>
              <a:ext cx="3125674" cy="1568442"/>
              <a:chOff x="3396275" y="1859950"/>
              <a:chExt cx="1310500" cy="657600"/>
            </a:xfrm>
          </p:grpSpPr>
          <p:sp>
            <p:nvSpPr>
              <p:cNvPr id="5471" name="Google Shape;5471;p35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72" name="Google Shape;5472;p35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73" name="Google Shape;5473;p35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74" name="Google Shape;5474;p35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75" name="Google Shape;5475;p35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76" name="Google Shape;5476;p35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77" name="Google Shape;5477;p35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5478" name="Google Shape;5478;p35"/>
          <p:cNvGrpSpPr/>
          <p:nvPr/>
        </p:nvGrpSpPr>
        <p:grpSpPr>
          <a:xfrm rot="10800000">
            <a:off x="3986499" y="46167"/>
            <a:ext cx="2883145" cy="3332574"/>
            <a:chOff x="2193000" y="-1321705"/>
            <a:chExt cx="3844193" cy="3332574"/>
          </a:xfrm>
        </p:grpSpPr>
        <p:sp>
          <p:nvSpPr>
            <p:cNvPr id="5479" name="Google Shape;5479;p35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80" name="Google Shape;5480;p35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5481" name="Google Shape;5481;p35"/>
          <p:cNvGrpSpPr/>
          <p:nvPr/>
        </p:nvGrpSpPr>
        <p:grpSpPr>
          <a:xfrm>
            <a:off x="534834" y="102837"/>
            <a:ext cx="1627459" cy="179717"/>
            <a:chOff x="713112" y="102836"/>
            <a:chExt cx="2169945" cy="179717"/>
          </a:xfrm>
        </p:grpSpPr>
        <p:grpSp>
          <p:nvGrpSpPr>
            <p:cNvPr id="5482" name="Google Shape;5482;p35"/>
            <p:cNvGrpSpPr/>
            <p:nvPr/>
          </p:nvGrpSpPr>
          <p:grpSpPr>
            <a:xfrm>
              <a:off x="713112" y="102836"/>
              <a:ext cx="2169945" cy="179717"/>
              <a:chOff x="1350188" y="3812500"/>
              <a:chExt cx="5321100" cy="440700"/>
            </a:xfrm>
          </p:grpSpPr>
          <p:sp>
            <p:nvSpPr>
              <p:cNvPr id="5483" name="Google Shape;5483;p35"/>
              <p:cNvSpPr/>
              <p:nvPr/>
            </p:nvSpPr>
            <p:spPr>
              <a:xfrm>
                <a:off x="1350188" y="3812500"/>
                <a:ext cx="5321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84" name="Google Shape;5484;p35"/>
              <p:cNvSpPr/>
              <p:nvPr/>
            </p:nvSpPr>
            <p:spPr>
              <a:xfrm>
                <a:off x="1350188" y="3812500"/>
                <a:ext cx="5321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5485" name="Google Shape;5485;p35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5486" name="Google Shape;5486;p35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87" name="Google Shape;5487;p35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88" name="Google Shape;5488;p35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89" name="Google Shape;5489;p35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90" name="Google Shape;5490;p35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5491" name="Google Shape;5491;p35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5492" name="Google Shape;5492;p35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93" name="Google Shape;5493;p35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94" name="Google Shape;5494;p35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95" name="Google Shape;5495;p35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96" name="Google Shape;5496;p35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5497" name="Google Shape;5497;p35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5498" name="Google Shape;5498;p35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499" name="Google Shape;5499;p35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500" name="Google Shape;5500;p35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501" name="Google Shape;5501;p35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502" name="Google Shape;5502;p35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5503" name="Google Shape;5503;p35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5504" name="Google Shape;5504;p35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5" name="Google Shape;5505;p35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6" name="Google Shape;5506;p35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5507" name="Google Shape;5507;p35"/>
          <p:cNvGrpSpPr/>
          <p:nvPr/>
        </p:nvGrpSpPr>
        <p:grpSpPr>
          <a:xfrm>
            <a:off x="336710" y="373470"/>
            <a:ext cx="6184582" cy="630013"/>
            <a:chOff x="1102904" y="2313575"/>
            <a:chExt cx="5321100" cy="859500"/>
          </a:xfrm>
        </p:grpSpPr>
        <p:sp>
          <p:nvSpPr>
            <p:cNvPr id="5508" name="Google Shape;5508;p35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09" name="Google Shape;5509;p35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5510" name="Google Shape;5510;p35"/>
          <p:cNvGrpSpPr/>
          <p:nvPr/>
        </p:nvGrpSpPr>
        <p:grpSpPr>
          <a:xfrm>
            <a:off x="6029071" y="4285655"/>
            <a:ext cx="1715796" cy="1356817"/>
            <a:chOff x="-381801" y="-484671"/>
            <a:chExt cx="2287728" cy="1356817"/>
          </a:xfrm>
        </p:grpSpPr>
        <p:sp>
          <p:nvSpPr>
            <p:cNvPr id="5511" name="Google Shape;5511;p35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12" name="Google Shape;5512;p35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5513" name="Google Shape;5513;p35"/>
          <p:cNvGrpSpPr/>
          <p:nvPr/>
        </p:nvGrpSpPr>
        <p:grpSpPr>
          <a:xfrm>
            <a:off x="543431" y="4603764"/>
            <a:ext cx="5778786" cy="187905"/>
            <a:chOff x="-52842" y="562648"/>
            <a:chExt cx="9261989" cy="225875"/>
          </a:xfrm>
        </p:grpSpPr>
        <p:grpSp>
          <p:nvGrpSpPr>
            <p:cNvPr id="5514" name="Google Shape;5514;p35"/>
            <p:cNvGrpSpPr/>
            <p:nvPr/>
          </p:nvGrpSpPr>
          <p:grpSpPr>
            <a:xfrm rot="10800000" flipH="1">
              <a:off x="-52842" y="672141"/>
              <a:ext cx="9261989" cy="12"/>
              <a:chOff x="-9248864" y="-1322025"/>
              <a:chExt cx="15993764" cy="21"/>
            </a:xfrm>
          </p:grpSpPr>
          <p:cxnSp>
            <p:nvCxnSpPr>
              <p:cNvPr id="5515" name="Google Shape;5515;p35"/>
              <p:cNvCxnSpPr/>
              <p:nvPr/>
            </p:nvCxnSpPr>
            <p:spPr>
              <a:xfrm>
                <a:off x="-9248864" y="-1322004"/>
                <a:ext cx="722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6" name="Google Shape;5516;p35"/>
              <p:cNvCxnSpPr/>
              <p:nvPr/>
            </p:nvCxnSpPr>
            <p:spPr>
              <a:xfrm>
                <a:off x="-808800" y="-1322025"/>
                <a:ext cx="7553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17" name="Google Shape;5517;p35"/>
            <p:cNvGrpSpPr/>
            <p:nvPr/>
          </p:nvGrpSpPr>
          <p:grpSpPr>
            <a:xfrm rot="5400000">
              <a:off x="4328151" y="313695"/>
              <a:ext cx="225875" cy="723780"/>
              <a:chOff x="457245" y="3712119"/>
              <a:chExt cx="254564" cy="815711"/>
            </a:xfrm>
          </p:grpSpPr>
          <p:sp>
            <p:nvSpPr>
              <p:cNvPr id="5518" name="Google Shape;5518;p35"/>
              <p:cNvSpPr/>
              <p:nvPr/>
            </p:nvSpPr>
            <p:spPr>
              <a:xfrm rot="10800000">
                <a:off x="457245" y="4256436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519" name="Google Shape;5519;p35"/>
              <p:cNvSpPr/>
              <p:nvPr/>
            </p:nvSpPr>
            <p:spPr>
              <a:xfrm rot="10800000">
                <a:off x="516201" y="398426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520" name="Google Shape;5520;p35"/>
              <p:cNvSpPr/>
              <p:nvPr/>
            </p:nvSpPr>
            <p:spPr>
              <a:xfrm rot="10800000">
                <a:off x="516201" y="371211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sp>
        <p:nvSpPr>
          <p:cNvPr id="5521" name="Google Shape;5521;p3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22" name="Google Shape;5522;p35"/>
          <p:cNvSpPr txBox="1">
            <a:spLocks noGrp="1"/>
          </p:cNvSpPr>
          <p:nvPr>
            <p:ph type="title" idx="2"/>
          </p:nvPr>
        </p:nvSpPr>
        <p:spPr>
          <a:xfrm>
            <a:off x="536765" y="1573950"/>
            <a:ext cx="18891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5523" name="Google Shape;5523;p35"/>
          <p:cNvSpPr txBox="1">
            <a:spLocks noGrp="1"/>
          </p:cNvSpPr>
          <p:nvPr>
            <p:ph type="subTitle" idx="1"/>
          </p:nvPr>
        </p:nvSpPr>
        <p:spPr>
          <a:xfrm>
            <a:off x="536765" y="2033475"/>
            <a:ext cx="18891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4" name="Google Shape;5524;p35"/>
          <p:cNvSpPr txBox="1">
            <a:spLocks noGrp="1"/>
          </p:cNvSpPr>
          <p:nvPr>
            <p:ph type="title" idx="3"/>
          </p:nvPr>
        </p:nvSpPr>
        <p:spPr>
          <a:xfrm>
            <a:off x="2486792" y="3202125"/>
            <a:ext cx="18891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5525" name="Google Shape;5525;p35"/>
          <p:cNvSpPr txBox="1">
            <a:spLocks noGrp="1"/>
          </p:cNvSpPr>
          <p:nvPr>
            <p:ph type="subTitle" idx="4"/>
          </p:nvPr>
        </p:nvSpPr>
        <p:spPr>
          <a:xfrm>
            <a:off x="2486792" y="3661650"/>
            <a:ext cx="18891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6" name="Google Shape;5526;p35"/>
          <p:cNvSpPr txBox="1">
            <a:spLocks noGrp="1"/>
          </p:cNvSpPr>
          <p:nvPr>
            <p:ph type="title" idx="5"/>
          </p:nvPr>
        </p:nvSpPr>
        <p:spPr>
          <a:xfrm>
            <a:off x="4437575" y="1573950"/>
            <a:ext cx="18891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5527" name="Google Shape;5527;p35"/>
          <p:cNvSpPr txBox="1">
            <a:spLocks noGrp="1"/>
          </p:cNvSpPr>
          <p:nvPr>
            <p:ph type="subTitle" idx="6"/>
          </p:nvPr>
        </p:nvSpPr>
        <p:spPr>
          <a:xfrm>
            <a:off x="4437575" y="2033475"/>
            <a:ext cx="18891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112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8"/>
          <p:cNvGrpSpPr/>
          <p:nvPr/>
        </p:nvGrpSpPr>
        <p:grpSpPr>
          <a:xfrm>
            <a:off x="19" y="3970534"/>
            <a:ext cx="6857968" cy="3044022"/>
            <a:chOff x="200" y="-27202"/>
            <a:chExt cx="9143957" cy="3044022"/>
          </a:xfrm>
        </p:grpSpPr>
        <p:grpSp>
          <p:nvGrpSpPr>
            <p:cNvPr id="1525" name="Google Shape;1525;p8"/>
            <p:cNvGrpSpPr/>
            <p:nvPr/>
          </p:nvGrpSpPr>
          <p:grpSpPr>
            <a:xfrm>
              <a:off x="200" y="-27202"/>
              <a:ext cx="9143957" cy="1523972"/>
              <a:chOff x="200" y="3619561"/>
              <a:chExt cx="9143957" cy="1523972"/>
            </a:xfrm>
          </p:grpSpPr>
          <p:grpSp>
            <p:nvGrpSpPr>
              <p:cNvPr id="1526" name="Google Shape;1526;p8"/>
              <p:cNvGrpSpPr/>
              <p:nvPr/>
            </p:nvGrpSpPr>
            <p:grpSpPr>
              <a:xfrm>
                <a:off x="200" y="3619561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1527" name="Google Shape;1527;p8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528" name="Google Shape;1528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29" name="Google Shape;1529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0" name="Google Shape;1530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1" name="Google Shape;1531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2" name="Google Shape;1532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3" name="Google Shape;1533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4" name="Google Shape;1534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5" name="Google Shape;1535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6" name="Google Shape;1536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7" name="Google Shape;1537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8" name="Google Shape;1538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39" name="Google Shape;1539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0" name="Google Shape;1540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1" name="Google Shape;1541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2" name="Google Shape;1542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3" name="Google Shape;1543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4" name="Google Shape;1544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5" name="Google Shape;1545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6" name="Google Shape;1546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7" name="Google Shape;1547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8" name="Google Shape;1548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49" name="Google Shape;1549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0" name="Google Shape;1550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1" name="Google Shape;1551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552" name="Google Shape;1552;p8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553" name="Google Shape;1553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4" name="Google Shape;1554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5" name="Google Shape;1555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6" name="Google Shape;1556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7" name="Google Shape;1557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8" name="Google Shape;1558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59" name="Google Shape;1559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0" name="Google Shape;1560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1" name="Google Shape;1561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2" name="Google Shape;1562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3" name="Google Shape;1563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4" name="Google Shape;1564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5" name="Google Shape;1565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6" name="Google Shape;1566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7" name="Google Shape;1567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8" name="Google Shape;1568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69" name="Google Shape;1569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0" name="Google Shape;1570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1" name="Google Shape;1571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2" name="Google Shape;1572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3" name="Google Shape;1573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4" name="Google Shape;1574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5" name="Google Shape;1575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6" name="Google Shape;1576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577" name="Google Shape;1577;p8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578" name="Google Shape;1578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79" name="Google Shape;1579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0" name="Google Shape;1580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1" name="Google Shape;1581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2" name="Google Shape;1582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3" name="Google Shape;1583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4" name="Google Shape;1584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5" name="Google Shape;1585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6" name="Google Shape;1586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7" name="Google Shape;1587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8" name="Google Shape;1588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89" name="Google Shape;1589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0" name="Google Shape;1590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1" name="Google Shape;1591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2" name="Google Shape;1592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3" name="Google Shape;1593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4" name="Google Shape;1594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5" name="Google Shape;1595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6" name="Google Shape;1596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7" name="Google Shape;1597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8" name="Google Shape;1598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599" name="Google Shape;1599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0" name="Google Shape;1600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1" name="Google Shape;1601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602" name="Google Shape;1602;p8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603" name="Google Shape;1603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4" name="Google Shape;1604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5" name="Google Shape;1605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6" name="Google Shape;1606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7" name="Google Shape;1607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8" name="Google Shape;1608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09" name="Google Shape;1609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0" name="Google Shape;1610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1" name="Google Shape;1611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2" name="Google Shape;1612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3" name="Google Shape;1613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4" name="Google Shape;1614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5" name="Google Shape;1615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6" name="Google Shape;1616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7" name="Google Shape;1617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8" name="Google Shape;1618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19" name="Google Shape;1619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0" name="Google Shape;1620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1" name="Google Shape;1621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2" name="Google Shape;1622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3" name="Google Shape;1623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4" name="Google Shape;1624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5" name="Google Shape;1625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26" name="Google Shape;1626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1627" name="Google Shape;1627;p8"/>
              <p:cNvGrpSpPr/>
              <p:nvPr/>
            </p:nvGrpSpPr>
            <p:grpSpPr>
              <a:xfrm>
                <a:off x="200" y="4381538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1628" name="Google Shape;1628;p8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629" name="Google Shape;1629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0" name="Google Shape;1630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1" name="Google Shape;1631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2" name="Google Shape;1632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3" name="Google Shape;1633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4" name="Google Shape;1634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5" name="Google Shape;1635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6" name="Google Shape;1636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7" name="Google Shape;1637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8" name="Google Shape;1638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39" name="Google Shape;1639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0" name="Google Shape;1640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1" name="Google Shape;1641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2" name="Google Shape;1642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3" name="Google Shape;1643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4" name="Google Shape;1644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5" name="Google Shape;1645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6" name="Google Shape;1646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7" name="Google Shape;1647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8" name="Google Shape;1648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49" name="Google Shape;1649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0" name="Google Shape;1650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1" name="Google Shape;1651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2" name="Google Shape;1652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653" name="Google Shape;1653;p8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654" name="Google Shape;1654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5" name="Google Shape;1655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6" name="Google Shape;1656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7" name="Google Shape;1657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8" name="Google Shape;1658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59" name="Google Shape;1659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0" name="Google Shape;1660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1" name="Google Shape;1661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2" name="Google Shape;1662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3" name="Google Shape;1663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4" name="Google Shape;1664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5" name="Google Shape;1665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6" name="Google Shape;1666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7" name="Google Shape;1667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8" name="Google Shape;1668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69" name="Google Shape;1669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0" name="Google Shape;1670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1" name="Google Shape;1671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2" name="Google Shape;1672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3" name="Google Shape;1673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4" name="Google Shape;1674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5" name="Google Shape;1675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6" name="Google Shape;1676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77" name="Google Shape;1677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678" name="Google Shape;1678;p8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679" name="Google Shape;1679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0" name="Google Shape;1680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1" name="Google Shape;1681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2" name="Google Shape;1682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3" name="Google Shape;1683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4" name="Google Shape;1684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5" name="Google Shape;1685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6" name="Google Shape;1686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7" name="Google Shape;1687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8" name="Google Shape;1688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89" name="Google Shape;1689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0" name="Google Shape;1690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1" name="Google Shape;1691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2" name="Google Shape;1692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3" name="Google Shape;1693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4" name="Google Shape;1694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5" name="Google Shape;1695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6" name="Google Shape;1696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7" name="Google Shape;1697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8" name="Google Shape;1698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699" name="Google Shape;1699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0" name="Google Shape;1700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1" name="Google Shape;1701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2" name="Google Shape;1702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703" name="Google Shape;1703;p8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704" name="Google Shape;1704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5" name="Google Shape;1705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6" name="Google Shape;1706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7" name="Google Shape;1707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8" name="Google Shape;1708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09" name="Google Shape;1709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0" name="Google Shape;1710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1" name="Google Shape;1711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2" name="Google Shape;1712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3" name="Google Shape;1713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4" name="Google Shape;1714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5" name="Google Shape;1715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6" name="Google Shape;1716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7" name="Google Shape;1717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8" name="Google Shape;1718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19" name="Google Shape;1719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0" name="Google Shape;1720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1" name="Google Shape;1721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2" name="Google Shape;1722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3" name="Google Shape;1723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4" name="Google Shape;1724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5" name="Google Shape;1725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6" name="Google Shape;1726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27" name="Google Shape;1727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</p:grpSp>
        <p:grpSp>
          <p:nvGrpSpPr>
            <p:cNvPr id="1728" name="Google Shape;1728;p8"/>
            <p:cNvGrpSpPr/>
            <p:nvPr/>
          </p:nvGrpSpPr>
          <p:grpSpPr>
            <a:xfrm>
              <a:off x="200" y="1492848"/>
              <a:ext cx="9143957" cy="1523972"/>
              <a:chOff x="200" y="3619561"/>
              <a:chExt cx="9143957" cy="1523972"/>
            </a:xfrm>
          </p:grpSpPr>
          <p:grpSp>
            <p:nvGrpSpPr>
              <p:cNvPr id="1729" name="Google Shape;1729;p8"/>
              <p:cNvGrpSpPr/>
              <p:nvPr/>
            </p:nvGrpSpPr>
            <p:grpSpPr>
              <a:xfrm>
                <a:off x="200" y="3619561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1730" name="Google Shape;1730;p8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731" name="Google Shape;1731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2" name="Google Shape;1732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3" name="Google Shape;1733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4" name="Google Shape;1734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5" name="Google Shape;1735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6" name="Google Shape;1736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7" name="Google Shape;1737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8" name="Google Shape;1738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39" name="Google Shape;1739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0" name="Google Shape;1740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1" name="Google Shape;1741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2" name="Google Shape;1742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3" name="Google Shape;1743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4" name="Google Shape;1744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5" name="Google Shape;1745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6" name="Google Shape;1746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7" name="Google Shape;1747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8" name="Google Shape;1748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49" name="Google Shape;1749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0" name="Google Shape;1750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1" name="Google Shape;1751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2" name="Google Shape;1752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3" name="Google Shape;1753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4" name="Google Shape;1754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755" name="Google Shape;1755;p8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756" name="Google Shape;1756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7" name="Google Shape;1757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8" name="Google Shape;1758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59" name="Google Shape;1759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0" name="Google Shape;1760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1" name="Google Shape;1761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2" name="Google Shape;1762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3" name="Google Shape;1763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4" name="Google Shape;1764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5" name="Google Shape;1765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6" name="Google Shape;1766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7" name="Google Shape;1767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8" name="Google Shape;1768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69" name="Google Shape;1769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0" name="Google Shape;1770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1" name="Google Shape;1771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2" name="Google Shape;1772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3" name="Google Shape;1773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4" name="Google Shape;1774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5" name="Google Shape;1775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6" name="Google Shape;1776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7" name="Google Shape;1777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8" name="Google Shape;1778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79" name="Google Shape;1779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780" name="Google Shape;1780;p8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781" name="Google Shape;1781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2" name="Google Shape;1782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3" name="Google Shape;1783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4" name="Google Shape;1784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5" name="Google Shape;1785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6" name="Google Shape;1786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7" name="Google Shape;1787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8" name="Google Shape;1788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89" name="Google Shape;1789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0" name="Google Shape;1790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1" name="Google Shape;1791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2" name="Google Shape;1792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3" name="Google Shape;1793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4" name="Google Shape;1794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5" name="Google Shape;1795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6" name="Google Shape;1796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7" name="Google Shape;1797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8" name="Google Shape;1798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799" name="Google Shape;1799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0" name="Google Shape;1800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1" name="Google Shape;1801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2" name="Google Shape;1802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3" name="Google Shape;1803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4" name="Google Shape;1804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805" name="Google Shape;1805;p8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806" name="Google Shape;1806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7" name="Google Shape;1807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8" name="Google Shape;1808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09" name="Google Shape;1809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0" name="Google Shape;1810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1" name="Google Shape;1811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2" name="Google Shape;1812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3" name="Google Shape;1813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4" name="Google Shape;1814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5" name="Google Shape;1815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6" name="Google Shape;1816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7" name="Google Shape;1817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8" name="Google Shape;1818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19" name="Google Shape;1819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0" name="Google Shape;1820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1" name="Google Shape;1821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2" name="Google Shape;1822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3" name="Google Shape;1823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4" name="Google Shape;1824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5" name="Google Shape;1825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6" name="Google Shape;1826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7" name="Google Shape;1827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8" name="Google Shape;1828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29" name="Google Shape;1829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1830" name="Google Shape;1830;p8"/>
              <p:cNvGrpSpPr/>
              <p:nvPr/>
            </p:nvGrpSpPr>
            <p:grpSpPr>
              <a:xfrm>
                <a:off x="200" y="4381538"/>
                <a:ext cx="9143957" cy="761995"/>
                <a:chOff x="120602" y="982594"/>
                <a:chExt cx="9664895" cy="805407"/>
              </a:xfrm>
            </p:grpSpPr>
            <p:grpSp>
              <p:nvGrpSpPr>
                <p:cNvPr id="1831" name="Google Shape;1831;p8"/>
                <p:cNvGrpSpPr/>
                <p:nvPr/>
              </p:nvGrpSpPr>
              <p:grpSpPr>
                <a:xfrm>
                  <a:off x="12060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832" name="Google Shape;1832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3" name="Google Shape;1833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4" name="Google Shape;1834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5" name="Google Shape;1835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6" name="Google Shape;1836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7" name="Google Shape;1837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8" name="Google Shape;1838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39" name="Google Shape;1839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0" name="Google Shape;1840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1" name="Google Shape;1841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2" name="Google Shape;1842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3" name="Google Shape;1843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4" name="Google Shape;1844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5" name="Google Shape;1845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6" name="Google Shape;1846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7" name="Google Shape;1847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8" name="Google Shape;1848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49" name="Google Shape;1849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0" name="Google Shape;1850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1" name="Google Shape;1851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2" name="Google Shape;1852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3" name="Google Shape;1853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4" name="Google Shape;1854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5" name="Google Shape;1855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856" name="Google Shape;1856;p8"/>
                <p:cNvGrpSpPr/>
                <p:nvPr/>
              </p:nvGrpSpPr>
              <p:grpSpPr>
                <a:xfrm>
                  <a:off x="253682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857" name="Google Shape;1857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8" name="Google Shape;1858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59" name="Google Shape;1859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0" name="Google Shape;1860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1" name="Google Shape;1861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2" name="Google Shape;1862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3" name="Google Shape;1863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4" name="Google Shape;1864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5" name="Google Shape;1865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6" name="Google Shape;1866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7" name="Google Shape;1867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8" name="Google Shape;1868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69" name="Google Shape;1869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0" name="Google Shape;1870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1" name="Google Shape;1871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2" name="Google Shape;1872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3" name="Google Shape;1873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4" name="Google Shape;1874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5" name="Google Shape;1875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6" name="Google Shape;1876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7" name="Google Shape;1877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8" name="Google Shape;1878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79" name="Google Shape;1879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0" name="Google Shape;1880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881" name="Google Shape;1881;p8"/>
                <p:cNvGrpSpPr/>
                <p:nvPr/>
              </p:nvGrpSpPr>
              <p:grpSpPr>
                <a:xfrm>
                  <a:off x="4953052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882" name="Google Shape;1882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3" name="Google Shape;1883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4" name="Google Shape;1884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5" name="Google Shape;1885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6" name="Google Shape;1886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7" name="Google Shape;1887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8" name="Google Shape;1888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89" name="Google Shape;1889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0" name="Google Shape;1890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1" name="Google Shape;1891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2" name="Google Shape;1892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3" name="Google Shape;1893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4" name="Google Shape;1894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5" name="Google Shape;1895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6" name="Google Shape;1896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7" name="Google Shape;1897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8" name="Google Shape;1898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899" name="Google Shape;1899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0" name="Google Shape;1900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1" name="Google Shape;1901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2" name="Google Shape;1902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3" name="Google Shape;1903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4" name="Google Shape;1904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5" name="Google Shape;1905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906" name="Google Shape;1906;p8"/>
                <p:cNvGrpSpPr/>
                <p:nvPr/>
              </p:nvGrpSpPr>
              <p:grpSpPr>
                <a:xfrm>
                  <a:off x="7369277" y="982594"/>
                  <a:ext cx="2416220" cy="805407"/>
                  <a:chOff x="120600" y="982575"/>
                  <a:chExt cx="8902800" cy="2967600"/>
                </a:xfrm>
              </p:grpSpPr>
              <p:sp>
                <p:nvSpPr>
                  <p:cNvPr id="1907" name="Google Shape;1907;p8"/>
                  <p:cNvSpPr/>
                  <p:nvPr/>
                </p:nvSpPr>
                <p:spPr>
                  <a:xfrm>
                    <a:off x="120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8" name="Google Shape;1908;p8"/>
                  <p:cNvSpPr/>
                  <p:nvPr/>
                </p:nvSpPr>
                <p:spPr>
                  <a:xfrm>
                    <a:off x="16044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09" name="Google Shape;1909;p8"/>
                  <p:cNvSpPr/>
                  <p:nvPr/>
                </p:nvSpPr>
                <p:spPr>
                  <a:xfrm>
                    <a:off x="30882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0" name="Google Shape;1910;p8"/>
                  <p:cNvSpPr/>
                  <p:nvPr/>
                </p:nvSpPr>
                <p:spPr>
                  <a:xfrm>
                    <a:off x="45720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1" name="Google Shape;1911;p8"/>
                  <p:cNvSpPr/>
                  <p:nvPr/>
                </p:nvSpPr>
                <p:spPr>
                  <a:xfrm>
                    <a:off x="60558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2" name="Google Shape;1912;p8"/>
                  <p:cNvSpPr/>
                  <p:nvPr/>
                </p:nvSpPr>
                <p:spPr>
                  <a:xfrm>
                    <a:off x="7539600" y="9825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3" name="Google Shape;1913;p8"/>
                  <p:cNvSpPr/>
                  <p:nvPr/>
                </p:nvSpPr>
                <p:spPr>
                  <a:xfrm>
                    <a:off x="862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4" name="Google Shape;1914;p8"/>
                  <p:cNvSpPr/>
                  <p:nvPr/>
                </p:nvSpPr>
                <p:spPr>
                  <a:xfrm>
                    <a:off x="23463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5" name="Google Shape;1915;p8"/>
                  <p:cNvSpPr/>
                  <p:nvPr/>
                </p:nvSpPr>
                <p:spPr>
                  <a:xfrm>
                    <a:off x="38301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6" name="Google Shape;1916;p8"/>
                  <p:cNvSpPr/>
                  <p:nvPr/>
                </p:nvSpPr>
                <p:spPr>
                  <a:xfrm>
                    <a:off x="53139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7" name="Google Shape;1917;p8"/>
                  <p:cNvSpPr/>
                  <p:nvPr/>
                </p:nvSpPr>
                <p:spPr>
                  <a:xfrm>
                    <a:off x="67977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8" name="Google Shape;1918;p8"/>
                  <p:cNvSpPr/>
                  <p:nvPr/>
                </p:nvSpPr>
                <p:spPr>
                  <a:xfrm>
                    <a:off x="8281500" y="17244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19" name="Google Shape;1919;p8"/>
                  <p:cNvSpPr/>
                  <p:nvPr/>
                </p:nvSpPr>
                <p:spPr>
                  <a:xfrm>
                    <a:off x="120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0" name="Google Shape;1920;p8"/>
                  <p:cNvSpPr/>
                  <p:nvPr/>
                </p:nvSpPr>
                <p:spPr>
                  <a:xfrm>
                    <a:off x="16044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1" name="Google Shape;1921;p8"/>
                  <p:cNvSpPr/>
                  <p:nvPr/>
                </p:nvSpPr>
                <p:spPr>
                  <a:xfrm>
                    <a:off x="30882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2" name="Google Shape;1922;p8"/>
                  <p:cNvSpPr/>
                  <p:nvPr/>
                </p:nvSpPr>
                <p:spPr>
                  <a:xfrm>
                    <a:off x="45720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3" name="Google Shape;1923;p8"/>
                  <p:cNvSpPr/>
                  <p:nvPr/>
                </p:nvSpPr>
                <p:spPr>
                  <a:xfrm>
                    <a:off x="60558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4" name="Google Shape;1924;p8"/>
                  <p:cNvSpPr/>
                  <p:nvPr/>
                </p:nvSpPr>
                <p:spPr>
                  <a:xfrm>
                    <a:off x="7539600" y="24663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5" name="Google Shape;1925;p8"/>
                  <p:cNvSpPr/>
                  <p:nvPr/>
                </p:nvSpPr>
                <p:spPr>
                  <a:xfrm>
                    <a:off x="862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6" name="Google Shape;1926;p8"/>
                  <p:cNvSpPr/>
                  <p:nvPr/>
                </p:nvSpPr>
                <p:spPr>
                  <a:xfrm>
                    <a:off x="23463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7" name="Google Shape;1927;p8"/>
                  <p:cNvSpPr/>
                  <p:nvPr/>
                </p:nvSpPr>
                <p:spPr>
                  <a:xfrm>
                    <a:off x="38301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8" name="Google Shape;1928;p8"/>
                  <p:cNvSpPr/>
                  <p:nvPr/>
                </p:nvSpPr>
                <p:spPr>
                  <a:xfrm>
                    <a:off x="53139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29" name="Google Shape;1929;p8"/>
                  <p:cNvSpPr/>
                  <p:nvPr/>
                </p:nvSpPr>
                <p:spPr>
                  <a:xfrm>
                    <a:off x="67977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  <p:sp>
                <p:nvSpPr>
                  <p:cNvPr id="1930" name="Google Shape;1930;p8"/>
                  <p:cNvSpPr/>
                  <p:nvPr/>
                </p:nvSpPr>
                <p:spPr>
                  <a:xfrm>
                    <a:off x="8281500" y="3208275"/>
                    <a:ext cx="741900" cy="741900"/>
                  </a:xfrm>
                  <a:prstGeom prst="rect">
                    <a:avLst/>
                  </a:prstGeom>
                  <a:solidFill>
                    <a:schemeClr val="dk1">
                      <a:alpha val="1116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50"/>
                  </a:p>
                </p:txBody>
              </p:sp>
            </p:grpSp>
          </p:grpSp>
        </p:grpSp>
      </p:grpSp>
      <p:grpSp>
        <p:nvGrpSpPr>
          <p:cNvPr id="1931" name="Google Shape;1931;p8"/>
          <p:cNvGrpSpPr/>
          <p:nvPr/>
        </p:nvGrpSpPr>
        <p:grpSpPr>
          <a:xfrm>
            <a:off x="-153288" y="143138"/>
            <a:ext cx="3857749" cy="5143623"/>
            <a:chOff x="-204374" y="2522969"/>
            <a:chExt cx="2764223" cy="2764200"/>
          </a:xfrm>
        </p:grpSpPr>
        <p:sp>
          <p:nvSpPr>
            <p:cNvPr id="1932" name="Google Shape;1932;p8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-204352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34" name="Google Shape;1934;p8"/>
          <p:cNvGrpSpPr/>
          <p:nvPr/>
        </p:nvGrpSpPr>
        <p:grpSpPr>
          <a:xfrm rot="10800000" flipH="1">
            <a:off x="1006687" y="4402969"/>
            <a:ext cx="2779064" cy="3212268"/>
            <a:chOff x="2193000" y="-1321705"/>
            <a:chExt cx="3844193" cy="3332574"/>
          </a:xfrm>
        </p:grpSpPr>
        <p:sp>
          <p:nvSpPr>
            <p:cNvPr id="1935" name="Google Shape;1935;p8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37" name="Google Shape;1937;p8"/>
          <p:cNvGrpSpPr/>
          <p:nvPr/>
        </p:nvGrpSpPr>
        <p:grpSpPr>
          <a:xfrm>
            <a:off x="-341926" y="1853075"/>
            <a:ext cx="2805617" cy="3740792"/>
            <a:chOff x="-204374" y="2522969"/>
            <a:chExt cx="2764223" cy="2764200"/>
          </a:xfrm>
        </p:grpSpPr>
        <p:sp>
          <p:nvSpPr>
            <p:cNvPr id="1938" name="Google Shape;1938;p8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-204352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40" name="Google Shape;1940;p8"/>
          <p:cNvGrpSpPr/>
          <p:nvPr/>
        </p:nvGrpSpPr>
        <p:grpSpPr>
          <a:xfrm rot="10800000" flipH="1">
            <a:off x="2754941" y="542402"/>
            <a:ext cx="2188307" cy="2529424"/>
            <a:chOff x="2193000" y="-1321705"/>
            <a:chExt cx="3844193" cy="3332574"/>
          </a:xfrm>
        </p:grpSpPr>
        <p:sp>
          <p:nvSpPr>
            <p:cNvPr id="1941" name="Google Shape;1941;p8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43" name="Google Shape;1943;p8"/>
          <p:cNvGrpSpPr/>
          <p:nvPr/>
        </p:nvGrpSpPr>
        <p:grpSpPr>
          <a:xfrm rot="10800000" flipH="1">
            <a:off x="2670228" y="1144511"/>
            <a:ext cx="2883145" cy="3332574"/>
            <a:chOff x="2193000" y="-1321705"/>
            <a:chExt cx="3844193" cy="3332574"/>
          </a:xfrm>
        </p:grpSpPr>
        <p:sp>
          <p:nvSpPr>
            <p:cNvPr id="1944" name="Google Shape;1944;p8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46" name="Google Shape;1946;p8"/>
          <p:cNvGrpSpPr/>
          <p:nvPr/>
        </p:nvGrpSpPr>
        <p:grpSpPr>
          <a:xfrm rot="10800000">
            <a:off x="4257355" y="-139514"/>
            <a:ext cx="2805596" cy="3740792"/>
            <a:chOff x="-204377" y="2522969"/>
            <a:chExt cx="2764202" cy="2764200"/>
          </a:xfrm>
        </p:grpSpPr>
        <p:sp>
          <p:nvSpPr>
            <p:cNvPr id="1947" name="Google Shape;1947;p8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49" name="Google Shape;1949;p8"/>
          <p:cNvGrpSpPr/>
          <p:nvPr/>
        </p:nvGrpSpPr>
        <p:grpSpPr>
          <a:xfrm rot="10800000" flipH="1">
            <a:off x="5400528" y="4105836"/>
            <a:ext cx="2883145" cy="3332574"/>
            <a:chOff x="2193000" y="-1321705"/>
            <a:chExt cx="3844193" cy="3332574"/>
          </a:xfrm>
        </p:grpSpPr>
        <p:sp>
          <p:nvSpPr>
            <p:cNvPr id="1950" name="Google Shape;1950;p8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1952" name="Google Shape;1952;p8"/>
          <p:cNvGrpSpPr/>
          <p:nvPr/>
        </p:nvGrpSpPr>
        <p:grpSpPr>
          <a:xfrm rot="10800000">
            <a:off x="4312998" y="4588336"/>
            <a:ext cx="2344281" cy="1568448"/>
            <a:chOff x="10996735" y="3198301"/>
            <a:chExt cx="3125708" cy="1568448"/>
          </a:xfrm>
        </p:grpSpPr>
        <p:sp>
          <p:nvSpPr>
            <p:cNvPr id="1953" name="Google Shape;1953;p8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1954" name="Google Shape;1954;p8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1955" name="Google Shape;1955;p8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56" name="Google Shape;1956;p8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57" name="Google Shape;1957;p8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58" name="Google Shape;1958;p8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59" name="Google Shape;1959;p8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0" name="Google Shape;1960;p8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1" name="Google Shape;1961;p8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1962" name="Google Shape;1962;p8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1963" name="Google Shape;1963;p8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4" name="Google Shape;1964;p8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5" name="Google Shape;1965;p8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6" name="Google Shape;1966;p8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7" name="Google Shape;1967;p8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8" name="Google Shape;1968;p8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69" name="Google Shape;1969;p8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1970" name="Google Shape;1970;p8"/>
          <p:cNvGrpSpPr/>
          <p:nvPr/>
        </p:nvGrpSpPr>
        <p:grpSpPr>
          <a:xfrm flipH="1">
            <a:off x="1799654" y="-1029049"/>
            <a:ext cx="2344281" cy="1568448"/>
            <a:chOff x="10996735" y="3198301"/>
            <a:chExt cx="3125708" cy="1568448"/>
          </a:xfrm>
        </p:grpSpPr>
        <p:sp>
          <p:nvSpPr>
            <p:cNvPr id="1971" name="Google Shape;1971;p8"/>
            <p:cNvSpPr/>
            <p:nvPr/>
          </p:nvSpPr>
          <p:spPr>
            <a:xfrm rot="10800000">
              <a:off x="10996735" y="3198301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1972" name="Google Shape;1972;p8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1973" name="Google Shape;1973;p8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74" name="Google Shape;1974;p8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75" name="Google Shape;1975;p8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76" name="Google Shape;1976;p8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77" name="Google Shape;1977;p8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78" name="Google Shape;1978;p8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79" name="Google Shape;1979;p8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1980" name="Google Shape;1980;p8"/>
            <p:cNvGrpSpPr/>
            <p:nvPr/>
          </p:nvGrpSpPr>
          <p:grpSpPr>
            <a:xfrm rot="10800000">
              <a:off x="10996770" y="3198308"/>
              <a:ext cx="3125674" cy="1568442"/>
              <a:chOff x="3396275" y="1859950"/>
              <a:chExt cx="1310500" cy="657600"/>
            </a:xfrm>
          </p:grpSpPr>
          <p:sp>
            <p:nvSpPr>
              <p:cNvPr id="1981" name="Google Shape;1981;p8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82" name="Google Shape;1982;p8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83" name="Google Shape;1983;p8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84" name="Google Shape;1984;p8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85" name="Google Shape;1985;p8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86" name="Google Shape;1986;p8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987" name="Google Shape;1987;p8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sp>
        <p:nvSpPr>
          <p:cNvPr id="1988" name="Google Shape;1988;p8"/>
          <p:cNvSpPr txBox="1">
            <a:spLocks noGrp="1"/>
          </p:cNvSpPr>
          <p:nvPr>
            <p:ph type="title"/>
          </p:nvPr>
        </p:nvSpPr>
        <p:spPr>
          <a:xfrm>
            <a:off x="831375" y="1307100"/>
            <a:ext cx="519525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476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4"/>
          <p:cNvSpPr txBox="1">
            <a:spLocks noGrp="1"/>
          </p:cNvSpPr>
          <p:nvPr>
            <p:ph type="body" idx="1"/>
          </p:nvPr>
        </p:nvSpPr>
        <p:spPr>
          <a:xfrm>
            <a:off x="540000" y="1063350"/>
            <a:ext cx="5778000" cy="3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38">
                <a:solidFill>
                  <a:srgbClr val="434343"/>
                </a:solidFill>
              </a:defRPr>
            </a:lvl1pPr>
            <a:lvl2pPr marL="685800" lvl="1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028700" lvl="2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371600" lvl="3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1714500" lvl="4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057400" lvl="5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2400300" lvl="6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2743200" lvl="7" indent="-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3086100" lvl="8" indent="-2286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3"/>
          <p:cNvGrpSpPr/>
          <p:nvPr/>
        </p:nvGrpSpPr>
        <p:grpSpPr>
          <a:xfrm>
            <a:off x="534834" y="102837"/>
            <a:ext cx="1627459" cy="179717"/>
            <a:chOff x="713112" y="102836"/>
            <a:chExt cx="2169945" cy="179717"/>
          </a:xfrm>
        </p:grpSpPr>
        <p:grpSp>
          <p:nvGrpSpPr>
            <p:cNvPr id="2956" name="Google Shape;2956;p13"/>
            <p:cNvGrpSpPr/>
            <p:nvPr/>
          </p:nvGrpSpPr>
          <p:grpSpPr>
            <a:xfrm>
              <a:off x="713112" y="102836"/>
              <a:ext cx="2169945" cy="179717"/>
              <a:chOff x="1350188" y="3812500"/>
              <a:chExt cx="5321100" cy="440700"/>
            </a:xfrm>
          </p:grpSpPr>
          <p:sp>
            <p:nvSpPr>
              <p:cNvPr id="2957" name="Google Shape;2957;p13"/>
              <p:cNvSpPr/>
              <p:nvPr/>
            </p:nvSpPr>
            <p:spPr>
              <a:xfrm>
                <a:off x="1350188" y="3812500"/>
                <a:ext cx="5321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58" name="Google Shape;2958;p13"/>
              <p:cNvSpPr/>
              <p:nvPr/>
            </p:nvSpPr>
            <p:spPr>
              <a:xfrm>
                <a:off x="1350188" y="3812500"/>
                <a:ext cx="5321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959" name="Google Shape;2959;p13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2960" name="Google Shape;2960;p13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1" name="Google Shape;2961;p13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2" name="Google Shape;2962;p13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3" name="Google Shape;2963;p13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4" name="Google Shape;2964;p13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965" name="Google Shape;2965;p13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2966" name="Google Shape;2966;p13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7" name="Google Shape;2967;p13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8" name="Google Shape;2968;p13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69" name="Google Shape;2969;p13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70" name="Google Shape;2970;p13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971" name="Google Shape;2971;p13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2972" name="Google Shape;2972;p13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73" name="Google Shape;2973;p13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74" name="Google Shape;2974;p13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75" name="Google Shape;2975;p13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76" name="Google Shape;2976;p13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2977" name="Google Shape;2977;p13"/>
          <p:cNvGrpSpPr/>
          <p:nvPr/>
        </p:nvGrpSpPr>
        <p:grpSpPr>
          <a:xfrm rot="10800000">
            <a:off x="3419452" y="-147697"/>
            <a:ext cx="3636516" cy="4848683"/>
            <a:chOff x="-204377" y="2522969"/>
            <a:chExt cx="2764202" cy="2764200"/>
          </a:xfrm>
        </p:grpSpPr>
        <p:sp>
          <p:nvSpPr>
            <p:cNvPr id="2978" name="Google Shape;2978;p13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79" name="Google Shape;2979;p13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980" name="Google Shape;2980;p13"/>
          <p:cNvGrpSpPr/>
          <p:nvPr/>
        </p:nvGrpSpPr>
        <p:grpSpPr>
          <a:xfrm rot="10800000">
            <a:off x="-1478250" y="1981949"/>
            <a:ext cx="2883145" cy="3332574"/>
            <a:chOff x="2193000" y="-1321705"/>
            <a:chExt cx="3844193" cy="3332574"/>
          </a:xfrm>
        </p:grpSpPr>
        <p:sp>
          <p:nvSpPr>
            <p:cNvPr id="2981" name="Google Shape;2981;p13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82" name="Google Shape;2982;p13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983" name="Google Shape;2983;p13"/>
          <p:cNvGrpSpPr/>
          <p:nvPr/>
        </p:nvGrpSpPr>
        <p:grpSpPr>
          <a:xfrm rot="10800000">
            <a:off x="4197713" y="21306"/>
            <a:ext cx="2883145" cy="3332574"/>
            <a:chOff x="2193000" y="-1321705"/>
            <a:chExt cx="3844193" cy="3332574"/>
          </a:xfrm>
        </p:grpSpPr>
        <p:sp>
          <p:nvSpPr>
            <p:cNvPr id="2984" name="Google Shape;2984;p13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85" name="Google Shape;2985;p13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986" name="Google Shape;2986;p13"/>
          <p:cNvGrpSpPr/>
          <p:nvPr/>
        </p:nvGrpSpPr>
        <p:grpSpPr>
          <a:xfrm rot="5400000" flipH="1">
            <a:off x="2593984" y="3358598"/>
            <a:ext cx="1568448" cy="2344281"/>
            <a:chOff x="-4087497" y="705884"/>
            <a:chExt cx="1568448" cy="3125708"/>
          </a:xfrm>
        </p:grpSpPr>
        <p:sp>
          <p:nvSpPr>
            <p:cNvPr id="2987" name="Google Shape;2987;p13"/>
            <p:cNvSpPr/>
            <p:nvPr/>
          </p:nvSpPr>
          <p:spPr>
            <a:xfrm rot="-5400000">
              <a:off x="-4866107" y="1484500"/>
              <a:ext cx="3125674" cy="1568442"/>
            </a:xfrm>
            <a:custGeom>
              <a:avLst/>
              <a:gdLst/>
              <a:ahLst/>
              <a:cxnLst/>
              <a:rect l="l" t="t" r="r" b="b"/>
              <a:pathLst>
                <a:path w="52420" h="26304" extrusionOk="0">
                  <a:moveTo>
                    <a:pt x="26117" y="1"/>
                  </a:moveTo>
                  <a:cubicBezTo>
                    <a:pt x="11729" y="1"/>
                    <a:pt x="0" y="11730"/>
                    <a:pt x="0" y="26303"/>
                  </a:cubicBezTo>
                  <a:lnTo>
                    <a:pt x="2303" y="26303"/>
                  </a:lnTo>
                  <a:cubicBezTo>
                    <a:pt x="2303" y="13152"/>
                    <a:pt x="12966" y="2489"/>
                    <a:pt x="26117" y="2489"/>
                  </a:cubicBezTo>
                  <a:cubicBezTo>
                    <a:pt x="39453" y="2489"/>
                    <a:pt x="50116" y="13152"/>
                    <a:pt x="50116" y="26303"/>
                  </a:cubicBezTo>
                  <a:lnTo>
                    <a:pt x="52419" y="26303"/>
                  </a:lnTo>
                  <a:cubicBezTo>
                    <a:pt x="52419" y="11730"/>
                    <a:pt x="40690" y="1"/>
                    <a:pt x="26117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2988" name="Google Shape;2988;p13"/>
            <p:cNvGrpSpPr/>
            <p:nvPr/>
          </p:nvGrpSpPr>
          <p:grpSpPr>
            <a:xfrm rot="-5400000">
              <a:off x="-4866113" y="1484535"/>
              <a:ext cx="3125674" cy="1568442"/>
              <a:chOff x="3396275" y="1859950"/>
              <a:chExt cx="1310500" cy="657600"/>
            </a:xfrm>
          </p:grpSpPr>
          <p:sp>
            <p:nvSpPr>
              <p:cNvPr id="2989" name="Google Shape;2989;p13"/>
              <p:cNvSpPr/>
              <p:nvPr/>
            </p:nvSpPr>
            <p:spPr>
              <a:xfrm>
                <a:off x="3573975" y="2037675"/>
                <a:ext cx="955075" cy="479875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19195" extrusionOk="0">
                    <a:moveTo>
                      <a:pt x="19009" y="1"/>
                    </a:moveTo>
                    <a:cubicBezTo>
                      <a:pt x="8531" y="1"/>
                      <a:pt x="1" y="8531"/>
                      <a:pt x="1" y="19194"/>
                    </a:cubicBezTo>
                    <a:lnTo>
                      <a:pt x="2304" y="19194"/>
                    </a:lnTo>
                    <a:cubicBezTo>
                      <a:pt x="2304" y="9953"/>
                      <a:pt x="9768" y="2304"/>
                      <a:pt x="19009" y="2304"/>
                    </a:cubicBezTo>
                    <a:cubicBezTo>
                      <a:pt x="28435" y="2304"/>
                      <a:pt x="35900" y="9953"/>
                      <a:pt x="35900" y="19194"/>
                    </a:cubicBezTo>
                    <a:lnTo>
                      <a:pt x="38203" y="19194"/>
                    </a:lnTo>
                    <a:cubicBezTo>
                      <a:pt x="38203" y="8531"/>
                      <a:pt x="29672" y="1"/>
                      <a:pt x="19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90" name="Google Shape;2990;p13"/>
              <p:cNvSpPr/>
              <p:nvPr/>
            </p:nvSpPr>
            <p:spPr>
              <a:xfrm>
                <a:off x="3396275" y="1859950"/>
                <a:ext cx="1310500" cy="657600"/>
              </a:xfrm>
              <a:custGeom>
                <a:avLst/>
                <a:gdLst/>
                <a:ahLst/>
                <a:cxnLst/>
                <a:rect l="l" t="t" r="r" b="b"/>
                <a:pathLst>
                  <a:path w="52420" h="26304" extrusionOk="0">
                    <a:moveTo>
                      <a:pt x="26117" y="1"/>
                    </a:moveTo>
                    <a:cubicBezTo>
                      <a:pt x="11729" y="1"/>
                      <a:pt x="0" y="11730"/>
                      <a:pt x="0" y="26303"/>
                    </a:cubicBezTo>
                    <a:lnTo>
                      <a:pt x="2303" y="26303"/>
                    </a:lnTo>
                    <a:cubicBezTo>
                      <a:pt x="2303" y="13152"/>
                      <a:pt x="12966" y="2489"/>
                      <a:pt x="26117" y="2489"/>
                    </a:cubicBezTo>
                    <a:cubicBezTo>
                      <a:pt x="39453" y="2489"/>
                      <a:pt x="50116" y="13152"/>
                      <a:pt x="50116" y="26303"/>
                    </a:cubicBezTo>
                    <a:lnTo>
                      <a:pt x="52419" y="26303"/>
                    </a:lnTo>
                    <a:cubicBezTo>
                      <a:pt x="52419" y="11730"/>
                      <a:pt x="40690" y="1"/>
                      <a:pt x="26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91" name="Google Shape;2991;p13"/>
              <p:cNvSpPr/>
              <p:nvPr/>
            </p:nvSpPr>
            <p:spPr>
              <a:xfrm>
                <a:off x="3453850" y="1922150"/>
                <a:ext cx="1195350" cy="595400"/>
              </a:xfrm>
              <a:custGeom>
                <a:avLst/>
                <a:gdLst/>
                <a:ahLst/>
                <a:cxnLst/>
                <a:rect l="l" t="t" r="r" b="b"/>
                <a:pathLst>
                  <a:path w="47814" h="23816" extrusionOk="0">
                    <a:moveTo>
                      <a:pt x="23814" y="1"/>
                    </a:moveTo>
                    <a:cubicBezTo>
                      <a:pt x="10663" y="1"/>
                      <a:pt x="0" y="10664"/>
                      <a:pt x="0" y="23815"/>
                    </a:cubicBezTo>
                    <a:lnTo>
                      <a:pt x="2488" y="23815"/>
                    </a:lnTo>
                    <a:cubicBezTo>
                      <a:pt x="2488" y="11901"/>
                      <a:pt x="12085" y="2304"/>
                      <a:pt x="23814" y="2304"/>
                    </a:cubicBezTo>
                    <a:cubicBezTo>
                      <a:pt x="35728" y="2304"/>
                      <a:pt x="45325" y="11901"/>
                      <a:pt x="45325" y="23815"/>
                    </a:cubicBezTo>
                    <a:lnTo>
                      <a:pt x="47813" y="23815"/>
                    </a:lnTo>
                    <a:cubicBezTo>
                      <a:pt x="47813" y="10664"/>
                      <a:pt x="37150" y="1"/>
                      <a:pt x="2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92" name="Google Shape;2992;p13"/>
              <p:cNvSpPr/>
              <p:nvPr/>
            </p:nvSpPr>
            <p:spPr>
              <a:xfrm>
                <a:off x="3516050" y="1979750"/>
                <a:ext cx="1070950" cy="537800"/>
              </a:xfrm>
              <a:custGeom>
                <a:avLst/>
                <a:gdLst/>
                <a:ahLst/>
                <a:cxnLst/>
                <a:rect l="l" t="t" r="r" b="b"/>
                <a:pathLst>
                  <a:path w="42838" h="21512" extrusionOk="0">
                    <a:moveTo>
                      <a:pt x="21326" y="0"/>
                    </a:moveTo>
                    <a:cubicBezTo>
                      <a:pt x="9597" y="0"/>
                      <a:pt x="0" y="9597"/>
                      <a:pt x="0" y="21511"/>
                    </a:cubicBezTo>
                    <a:lnTo>
                      <a:pt x="2318" y="21511"/>
                    </a:lnTo>
                    <a:cubicBezTo>
                      <a:pt x="2318" y="10848"/>
                      <a:pt x="10848" y="2318"/>
                      <a:pt x="21326" y="2318"/>
                    </a:cubicBezTo>
                    <a:cubicBezTo>
                      <a:pt x="31989" y="2318"/>
                      <a:pt x="40520" y="10848"/>
                      <a:pt x="40520" y="21511"/>
                    </a:cubicBezTo>
                    <a:lnTo>
                      <a:pt x="42837" y="21511"/>
                    </a:lnTo>
                    <a:cubicBezTo>
                      <a:pt x="42837" y="9597"/>
                      <a:pt x="33240" y="0"/>
                      <a:pt x="21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93" name="Google Shape;2993;p13"/>
              <p:cNvSpPr/>
              <p:nvPr/>
            </p:nvSpPr>
            <p:spPr>
              <a:xfrm>
                <a:off x="3631550" y="2095250"/>
                <a:ext cx="839925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33597" h="16892" extrusionOk="0">
                    <a:moveTo>
                      <a:pt x="16706" y="1"/>
                    </a:moveTo>
                    <a:cubicBezTo>
                      <a:pt x="7465" y="1"/>
                      <a:pt x="1" y="7650"/>
                      <a:pt x="1" y="16891"/>
                    </a:cubicBezTo>
                    <a:lnTo>
                      <a:pt x="2489" y="16891"/>
                    </a:lnTo>
                    <a:cubicBezTo>
                      <a:pt x="2489" y="8887"/>
                      <a:pt x="8887" y="2489"/>
                      <a:pt x="16706" y="2489"/>
                    </a:cubicBezTo>
                    <a:cubicBezTo>
                      <a:pt x="24711" y="2489"/>
                      <a:pt x="31108" y="8887"/>
                      <a:pt x="31108" y="16891"/>
                    </a:cubicBezTo>
                    <a:lnTo>
                      <a:pt x="33597" y="16891"/>
                    </a:lnTo>
                    <a:cubicBezTo>
                      <a:pt x="33597" y="7650"/>
                      <a:pt x="26132" y="1"/>
                      <a:pt x="16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94" name="Google Shape;2994;p13"/>
              <p:cNvSpPr/>
              <p:nvPr/>
            </p:nvSpPr>
            <p:spPr>
              <a:xfrm>
                <a:off x="3693750" y="2157450"/>
                <a:ext cx="715525" cy="360100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14404" extrusionOk="0">
                    <a:moveTo>
                      <a:pt x="14218" y="1"/>
                    </a:moveTo>
                    <a:cubicBezTo>
                      <a:pt x="6399" y="1"/>
                      <a:pt x="1" y="6399"/>
                      <a:pt x="1" y="14403"/>
                    </a:cubicBezTo>
                    <a:lnTo>
                      <a:pt x="2318" y="14403"/>
                    </a:lnTo>
                    <a:cubicBezTo>
                      <a:pt x="2318" y="7820"/>
                      <a:pt x="7650" y="2489"/>
                      <a:pt x="14218" y="2489"/>
                    </a:cubicBezTo>
                    <a:cubicBezTo>
                      <a:pt x="20972" y="2489"/>
                      <a:pt x="26303" y="7820"/>
                      <a:pt x="26303" y="14403"/>
                    </a:cubicBezTo>
                    <a:lnTo>
                      <a:pt x="28620" y="14403"/>
                    </a:lnTo>
                    <a:cubicBezTo>
                      <a:pt x="28620" y="6399"/>
                      <a:pt x="22223" y="1"/>
                      <a:pt x="14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995" name="Google Shape;2995;p13"/>
              <p:cNvSpPr/>
              <p:nvPr/>
            </p:nvSpPr>
            <p:spPr>
              <a:xfrm>
                <a:off x="3751700" y="2219650"/>
                <a:ext cx="599650" cy="297900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1916" extrusionOk="0">
                    <a:moveTo>
                      <a:pt x="11900" y="1"/>
                    </a:moveTo>
                    <a:cubicBezTo>
                      <a:pt x="5332" y="1"/>
                      <a:pt x="0" y="5332"/>
                      <a:pt x="0" y="11915"/>
                    </a:cubicBezTo>
                    <a:lnTo>
                      <a:pt x="2488" y="11915"/>
                    </a:lnTo>
                    <a:cubicBezTo>
                      <a:pt x="2488" y="6584"/>
                      <a:pt x="6754" y="2318"/>
                      <a:pt x="11900" y="2318"/>
                    </a:cubicBezTo>
                    <a:cubicBezTo>
                      <a:pt x="17232" y="2318"/>
                      <a:pt x="21497" y="6584"/>
                      <a:pt x="21497" y="11915"/>
                    </a:cubicBezTo>
                    <a:lnTo>
                      <a:pt x="23985" y="11915"/>
                    </a:lnTo>
                    <a:cubicBezTo>
                      <a:pt x="23985" y="5332"/>
                      <a:pt x="18654" y="1"/>
                      <a:pt x="119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2996" name="Google Shape;2996;p13"/>
          <p:cNvGrpSpPr/>
          <p:nvPr/>
        </p:nvGrpSpPr>
        <p:grpSpPr>
          <a:xfrm>
            <a:off x="106858" y="2525862"/>
            <a:ext cx="1016994" cy="1356807"/>
            <a:chOff x="5800850" y="-873438"/>
            <a:chExt cx="1903949" cy="1905092"/>
          </a:xfrm>
        </p:grpSpPr>
        <p:sp>
          <p:nvSpPr>
            <p:cNvPr id="2997" name="Google Shape;2997;p13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98" name="Google Shape;2998;p13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999" name="Google Shape;2999;p13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3000" name="Google Shape;3000;p13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01" name="Google Shape;3001;p13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02" name="Google Shape;3002;p13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003" name="Google Shape;3003;p13"/>
          <p:cNvSpPr txBox="1">
            <a:spLocks noGrp="1"/>
          </p:cNvSpPr>
          <p:nvPr>
            <p:ph type="title"/>
          </p:nvPr>
        </p:nvSpPr>
        <p:spPr>
          <a:xfrm>
            <a:off x="535350" y="1743450"/>
            <a:ext cx="18443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04" name="Google Shape;3004;p13"/>
          <p:cNvSpPr txBox="1">
            <a:spLocks noGrp="1"/>
          </p:cNvSpPr>
          <p:nvPr>
            <p:ph type="subTitle" idx="1"/>
          </p:nvPr>
        </p:nvSpPr>
        <p:spPr>
          <a:xfrm>
            <a:off x="535350" y="2214293"/>
            <a:ext cx="1844325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3"/>
          <p:cNvSpPr txBox="1">
            <a:spLocks noGrp="1"/>
          </p:cNvSpPr>
          <p:nvPr>
            <p:ph type="title" idx="2"/>
          </p:nvPr>
        </p:nvSpPr>
        <p:spPr>
          <a:xfrm>
            <a:off x="2511763" y="1743450"/>
            <a:ext cx="18396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06" name="Google Shape;3006;p13"/>
          <p:cNvSpPr txBox="1">
            <a:spLocks noGrp="1"/>
          </p:cNvSpPr>
          <p:nvPr>
            <p:ph type="subTitle" idx="3"/>
          </p:nvPr>
        </p:nvSpPr>
        <p:spPr>
          <a:xfrm>
            <a:off x="2511764" y="2214293"/>
            <a:ext cx="18396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13"/>
          <p:cNvSpPr txBox="1">
            <a:spLocks noGrp="1"/>
          </p:cNvSpPr>
          <p:nvPr>
            <p:ph type="title" idx="4"/>
          </p:nvPr>
        </p:nvSpPr>
        <p:spPr>
          <a:xfrm>
            <a:off x="535350" y="3431832"/>
            <a:ext cx="18443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08" name="Google Shape;3008;p13"/>
          <p:cNvSpPr txBox="1">
            <a:spLocks noGrp="1"/>
          </p:cNvSpPr>
          <p:nvPr>
            <p:ph type="subTitle" idx="5"/>
          </p:nvPr>
        </p:nvSpPr>
        <p:spPr>
          <a:xfrm>
            <a:off x="535350" y="3902675"/>
            <a:ext cx="1844325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9" name="Google Shape;3009;p13"/>
          <p:cNvSpPr txBox="1">
            <a:spLocks noGrp="1"/>
          </p:cNvSpPr>
          <p:nvPr>
            <p:ph type="title" idx="6"/>
          </p:nvPr>
        </p:nvSpPr>
        <p:spPr>
          <a:xfrm>
            <a:off x="2511763" y="3431832"/>
            <a:ext cx="18396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10" name="Google Shape;3010;p13"/>
          <p:cNvSpPr txBox="1">
            <a:spLocks noGrp="1"/>
          </p:cNvSpPr>
          <p:nvPr>
            <p:ph type="subTitle" idx="7"/>
          </p:nvPr>
        </p:nvSpPr>
        <p:spPr>
          <a:xfrm>
            <a:off x="2511763" y="3902675"/>
            <a:ext cx="18396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1" name="Google Shape;3011;p13"/>
          <p:cNvSpPr txBox="1">
            <a:spLocks noGrp="1"/>
          </p:cNvSpPr>
          <p:nvPr>
            <p:ph type="title" idx="8"/>
          </p:nvPr>
        </p:nvSpPr>
        <p:spPr>
          <a:xfrm>
            <a:off x="4478812" y="1743462"/>
            <a:ext cx="18443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12" name="Google Shape;3012;p13"/>
          <p:cNvSpPr txBox="1">
            <a:spLocks noGrp="1"/>
          </p:cNvSpPr>
          <p:nvPr>
            <p:ph type="subTitle" idx="9"/>
          </p:nvPr>
        </p:nvSpPr>
        <p:spPr>
          <a:xfrm>
            <a:off x="4478812" y="2214302"/>
            <a:ext cx="1844325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3" name="Google Shape;3013;p13"/>
          <p:cNvSpPr txBox="1">
            <a:spLocks noGrp="1"/>
          </p:cNvSpPr>
          <p:nvPr>
            <p:ph type="title" idx="13"/>
          </p:nvPr>
        </p:nvSpPr>
        <p:spPr>
          <a:xfrm>
            <a:off x="4478812" y="3431835"/>
            <a:ext cx="18443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14" name="Google Shape;3014;p13"/>
          <p:cNvSpPr txBox="1">
            <a:spLocks noGrp="1"/>
          </p:cNvSpPr>
          <p:nvPr>
            <p:ph type="subTitle" idx="14"/>
          </p:nvPr>
        </p:nvSpPr>
        <p:spPr>
          <a:xfrm>
            <a:off x="4478812" y="3902675"/>
            <a:ext cx="1844325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5" name="Google Shape;3015;p13"/>
          <p:cNvSpPr txBox="1">
            <a:spLocks noGrp="1"/>
          </p:cNvSpPr>
          <p:nvPr>
            <p:ph type="title" idx="15" hasCustomPrompt="1"/>
          </p:nvPr>
        </p:nvSpPr>
        <p:spPr>
          <a:xfrm>
            <a:off x="535350" y="2949721"/>
            <a:ext cx="6234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16" name="Google Shape;3016;p13"/>
          <p:cNvSpPr txBox="1">
            <a:spLocks noGrp="1"/>
          </p:cNvSpPr>
          <p:nvPr>
            <p:ph type="title" idx="16" hasCustomPrompt="1"/>
          </p:nvPr>
        </p:nvSpPr>
        <p:spPr>
          <a:xfrm>
            <a:off x="2504250" y="2949721"/>
            <a:ext cx="6234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17" name="Google Shape;3017;p13"/>
          <p:cNvSpPr txBox="1">
            <a:spLocks noGrp="1"/>
          </p:cNvSpPr>
          <p:nvPr>
            <p:ph type="title" idx="17" hasCustomPrompt="1"/>
          </p:nvPr>
        </p:nvSpPr>
        <p:spPr>
          <a:xfrm>
            <a:off x="4478812" y="2949732"/>
            <a:ext cx="7301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18" name="Google Shape;3018;p13"/>
          <p:cNvSpPr txBox="1">
            <a:spLocks noGrp="1"/>
          </p:cNvSpPr>
          <p:nvPr>
            <p:ph type="title" idx="18" hasCustomPrompt="1"/>
          </p:nvPr>
        </p:nvSpPr>
        <p:spPr>
          <a:xfrm>
            <a:off x="535350" y="1277013"/>
            <a:ext cx="6234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 txBox="1">
            <a:spLocks noGrp="1"/>
          </p:cNvSpPr>
          <p:nvPr>
            <p:ph type="title" idx="19" hasCustomPrompt="1"/>
          </p:nvPr>
        </p:nvSpPr>
        <p:spPr>
          <a:xfrm>
            <a:off x="2504241" y="1277013"/>
            <a:ext cx="6234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20" name="Google Shape;3020;p13"/>
          <p:cNvSpPr txBox="1">
            <a:spLocks noGrp="1"/>
          </p:cNvSpPr>
          <p:nvPr>
            <p:ph type="title" idx="20" hasCustomPrompt="1"/>
          </p:nvPr>
        </p:nvSpPr>
        <p:spPr>
          <a:xfrm>
            <a:off x="4478812" y="1277025"/>
            <a:ext cx="7301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3021" name="Google Shape;3021;p13"/>
          <p:cNvGrpSpPr/>
          <p:nvPr/>
        </p:nvGrpSpPr>
        <p:grpSpPr>
          <a:xfrm>
            <a:off x="336710" y="373470"/>
            <a:ext cx="6184582" cy="630013"/>
            <a:chOff x="1102904" y="2313575"/>
            <a:chExt cx="5321100" cy="859500"/>
          </a:xfrm>
        </p:grpSpPr>
        <p:sp>
          <p:nvSpPr>
            <p:cNvPr id="3022" name="Google Shape;3022;p13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23" name="Google Shape;3023;p13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024" name="Google Shape;3024;p13"/>
          <p:cNvSpPr txBox="1">
            <a:spLocks noGrp="1"/>
          </p:cNvSpPr>
          <p:nvPr>
            <p:ph type="title" idx="21"/>
          </p:nvPr>
        </p:nvSpPr>
        <p:spPr>
          <a:xfrm>
            <a:off x="540000" y="445025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14"/>
          <p:cNvSpPr txBox="1">
            <a:spLocks noGrp="1"/>
          </p:cNvSpPr>
          <p:nvPr>
            <p:ph type="title"/>
          </p:nvPr>
        </p:nvSpPr>
        <p:spPr>
          <a:xfrm>
            <a:off x="1080749" y="1390150"/>
            <a:ext cx="16274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27" name="Google Shape;3027;p14"/>
          <p:cNvSpPr txBox="1">
            <a:spLocks noGrp="1"/>
          </p:cNvSpPr>
          <p:nvPr>
            <p:ph type="subTitle" idx="1"/>
          </p:nvPr>
        </p:nvSpPr>
        <p:spPr>
          <a:xfrm>
            <a:off x="2971800" y="1390150"/>
            <a:ext cx="33441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8" name="Google Shape;3028;p14"/>
          <p:cNvSpPr txBox="1">
            <a:spLocks noGrp="1"/>
          </p:cNvSpPr>
          <p:nvPr>
            <p:ph type="title" idx="2"/>
          </p:nvPr>
        </p:nvSpPr>
        <p:spPr>
          <a:xfrm>
            <a:off x="1082834" y="2088050"/>
            <a:ext cx="162315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29" name="Google Shape;3029;p14"/>
          <p:cNvSpPr txBox="1">
            <a:spLocks noGrp="1"/>
          </p:cNvSpPr>
          <p:nvPr>
            <p:ph type="subTitle" idx="3"/>
          </p:nvPr>
        </p:nvSpPr>
        <p:spPr>
          <a:xfrm>
            <a:off x="2971800" y="2105850"/>
            <a:ext cx="33462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0" name="Google Shape;3030;p14"/>
          <p:cNvSpPr txBox="1">
            <a:spLocks noGrp="1"/>
          </p:cNvSpPr>
          <p:nvPr>
            <p:ph type="title" idx="4"/>
          </p:nvPr>
        </p:nvSpPr>
        <p:spPr>
          <a:xfrm>
            <a:off x="1080750" y="3505153"/>
            <a:ext cx="16274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31" name="Google Shape;3031;p14"/>
          <p:cNvSpPr txBox="1">
            <a:spLocks noGrp="1"/>
          </p:cNvSpPr>
          <p:nvPr>
            <p:ph type="subTitle" idx="5"/>
          </p:nvPr>
        </p:nvSpPr>
        <p:spPr>
          <a:xfrm>
            <a:off x="2971800" y="3529450"/>
            <a:ext cx="33462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2" name="Google Shape;3032;p14"/>
          <p:cNvSpPr txBox="1">
            <a:spLocks noGrp="1"/>
          </p:cNvSpPr>
          <p:nvPr>
            <p:ph type="title" idx="6"/>
          </p:nvPr>
        </p:nvSpPr>
        <p:spPr>
          <a:xfrm>
            <a:off x="1118928" y="4213701"/>
            <a:ext cx="162315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33" name="Google Shape;3033;p14"/>
          <p:cNvSpPr txBox="1">
            <a:spLocks noGrp="1"/>
          </p:cNvSpPr>
          <p:nvPr>
            <p:ph type="subTitle" idx="7"/>
          </p:nvPr>
        </p:nvSpPr>
        <p:spPr>
          <a:xfrm>
            <a:off x="2971800" y="2817650"/>
            <a:ext cx="33462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4" name="Google Shape;3034;p14"/>
          <p:cNvSpPr txBox="1">
            <a:spLocks noGrp="1"/>
          </p:cNvSpPr>
          <p:nvPr>
            <p:ph type="title" idx="8"/>
          </p:nvPr>
        </p:nvSpPr>
        <p:spPr>
          <a:xfrm>
            <a:off x="1080750" y="2796610"/>
            <a:ext cx="16274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3035" name="Google Shape;3035;p14"/>
          <p:cNvSpPr txBox="1">
            <a:spLocks noGrp="1"/>
          </p:cNvSpPr>
          <p:nvPr>
            <p:ph type="subTitle" idx="9"/>
          </p:nvPr>
        </p:nvSpPr>
        <p:spPr>
          <a:xfrm>
            <a:off x="2971800" y="4241250"/>
            <a:ext cx="33462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6" name="Google Shape;3036;p14"/>
          <p:cNvSpPr txBox="1">
            <a:spLocks noGrp="1"/>
          </p:cNvSpPr>
          <p:nvPr>
            <p:ph type="title" idx="13" hasCustomPrompt="1"/>
          </p:nvPr>
        </p:nvSpPr>
        <p:spPr>
          <a:xfrm>
            <a:off x="534825" y="3525156"/>
            <a:ext cx="3867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37" name="Google Shape;3037;p14"/>
          <p:cNvSpPr txBox="1">
            <a:spLocks noGrp="1"/>
          </p:cNvSpPr>
          <p:nvPr>
            <p:ph type="title" idx="14" hasCustomPrompt="1"/>
          </p:nvPr>
        </p:nvSpPr>
        <p:spPr>
          <a:xfrm>
            <a:off x="534825" y="4236825"/>
            <a:ext cx="3867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38" name="Google Shape;3038;p14"/>
          <p:cNvSpPr txBox="1">
            <a:spLocks noGrp="1"/>
          </p:cNvSpPr>
          <p:nvPr>
            <p:ph type="title" idx="15" hasCustomPrompt="1"/>
          </p:nvPr>
        </p:nvSpPr>
        <p:spPr>
          <a:xfrm>
            <a:off x="534825" y="1390150"/>
            <a:ext cx="3867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39" name="Google Shape;3039;p14"/>
          <p:cNvSpPr txBox="1">
            <a:spLocks noGrp="1"/>
          </p:cNvSpPr>
          <p:nvPr>
            <p:ph type="title" idx="16" hasCustomPrompt="1"/>
          </p:nvPr>
        </p:nvSpPr>
        <p:spPr>
          <a:xfrm>
            <a:off x="535354" y="2101819"/>
            <a:ext cx="38565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40" name="Google Shape;3040;p14"/>
          <p:cNvSpPr txBox="1">
            <a:spLocks noGrp="1"/>
          </p:cNvSpPr>
          <p:nvPr>
            <p:ph type="title" idx="17" hasCustomPrompt="1"/>
          </p:nvPr>
        </p:nvSpPr>
        <p:spPr>
          <a:xfrm>
            <a:off x="534825" y="2813488"/>
            <a:ext cx="38677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41" name="Google Shape;3041;p14"/>
          <p:cNvSpPr txBox="1">
            <a:spLocks noGrp="1"/>
          </p:cNvSpPr>
          <p:nvPr>
            <p:ph type="title" idx="18"/>
          </p:nvPr>
        </p:nvSpPr>
        <p:spPr>
          <a:xfrm>
            <a:off x="540000" y="445025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9pPr>
          </a:lstStyle>
          <a:p>
            <a:endParaRPr/>
          </a:p>
        </p:txBody>
      </p:sp>
      <p:grpSp>
        <p:nvGrpSpPr>
          <p:cNvPr id="3042" name="Google Shape;3042;p14"/>
          <p:cNvGrpSpPr/>
          <p:nvPr/>
        </p:nvGrpSpPr>
        <p:grpSpPr>
          <a:xfrm>
            <a:off x="-4215" y="242028"/>
            <a:ext cx="6858017" cy="4732110"/>
            <a:chOff x="-5619" y="242028"/>
            <a:chExt cx="9144022" cy="4732110"/>
          </a:xfrm>
        </p:grpSpPr>
        <p:grpSp>
          <p:nvGrpSpPr>
            <p:cNvPr id="3043" name="Google Shape;3043;p14"/>
            <p:cNvGrpSpPr/>
            <p:nvPr/>
          </p:nvGrpSpPr>
          <p:grpSpPr>
            <a:xfrm>
              <a:off x="-5619" y="242028"/>
              <a:ext cx="9144022" cy="978672"/>
              <a:chOff x="-5619" y="4132490"/>
              <a:chExt cx="9144022" cy="978672"/>
            </a:xfrm>
          </p:grpSpPr>
          <p:sp>
            <p:nvSpPr>
              <p:cNvPr id="3044" name="Google Shape;3044;p14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45" name="Google Shape;3045;p14"/>
              <p:cNvSpPr/>
              <p:nvPr/>
            </p:nvSpPr>
            <p:spPr>
              <a:xfrm>
                <a:off x="-5619" y="44450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46" name="Google Shape;3046;p14"/>
              <p:cNvSpPr/>
              <p:nvPr/>
            </p:nvSpPr>
            <p:spPr>
              <a:xfrm>
                <a:off x="-5619" y="475736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47" name="Google Shape;3047;p14"/>
              <p:cNvSpPr/>
              <p:nvPr/>
            </p:nvSpPr>
            <p:spPr>
              <a:xfrm>
                <a:off x="-5619" y="50697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3048" name="Google Shape;3048;p14"/>
            <p:cNvGrpSpPr/>
            <p:nvPr/>
          </p:nvGrpSpPr>
          <p:grpSpPr>
            <a:xfrm>
              <a:off x="-5619" y="1495788"/>
              <a:ext cx="9144022" cy="3478350"/>
              <a:chOff x="-5619" y="1632813"/>
              <a:chExt cx="9144022" cy="3478350"/>
            </a:xfrm>
          </p:grpSpPr>
          <p:sp>
            <p:nvSpPr>
              <p:cNvPr id="3049" name="Google Shape;3049;p14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0" name="Google Shape;3050;p14"/>
              <p:cNvSpPr/>
              <p:nvPr/>
            </p:nvSpPr>
            <p:spPr>
              <a:xfrm>
                <a:off x="-5619" y="44450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1" name="Google Shape;3051;p14"/>
              <p:cNvSpPr/>
              <p:nvPr/>
            </p:nvSpPr>
            <p:spPr>
              <a:xfrm>
                <a:off x="-5619" y="475736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2" name="Google Shape;3052;p14"/>
              <p:cNvSpPr/>
              <p:nvPr/>
            </p:nvSpPr>
            <p:spPr>
              <a:xfrm>
                <a:off x="-5619" y="1632813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3" name="Google Shape;3053;p14"/>
              <p:cNvSpPr/>
              <p:nvPr/>
            </p:nvSpPr>
            <p:spPr>
              <a:xfrm>
                <a:off x="-5619" y="1945162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3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3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4" name="Google Shape;3054;p14"/>
              <p:cNvSpPr/>
              <p:nvPr/>
            </p:nvSpPr>
            <p:spPr>
              <a:xfrm>
                <a:off x="-5619" y="225786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6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5" name="Google Shape;3055;p14"/>
              <p:cNvSpPr/>
              <p:nvPr/>
            </p:nvSpPr>
            <p:spPr>
              <a:xfrm>
                <a:off x="-5619" y="257021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6" name="Google Shape;3056;p14"/>
              <p:cNvSpPr/>
              <p:nvPr/>
            </p:nvSpPr>
            <p:spPr>
              <a:xfrm>
                <a:off x="-5619" y="2882916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7" name="Google Shape;3057;p14"/>
              <p:cNvSpPr/>
              <p:nvPr/>
            </p:nvSpPr>
            <p:spPr>
              <a:xfrm>
                <a:off x="-5619" y="3195265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8" name="Google Shape;3058;p14"/>
              <p:cNvSpPr/>
              <p:nvPr/>
            </p:nvSpPr>
            <p:spPr>
              <a:xfrm>
                <a:off x="-5619" y="350779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59" name="Google Shape;3059;p14"/>
              <p:cNvSpPr/>
              <p:nvPr/>
            </p:nvSpPr>
            <p:spPr>
              <a:xfrm>
                <a:off x="-5619" y="382014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60" name="Google Shape;3060;p14"/>
              <p:cNvSpPr/>
              <p:nvPr/>
            </p:nvSpPr>
            <p:spPr>
              <a:xfrm>
                <a:off x="-5619" y="5069716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3061" name="Google Shape;3061;p14"/>
          <p:cNvGrpSpPr/>
          <p:nvPr/>
        </p:nvGrpSpPr>
        <p:grpSpPr>
          <a:xfrm rot="-7079698">
            <a:off x="3705675" y="222220"/>
            <a:ext cx="4099570" cy="2223355"/>
            <a:chOff x="6309287" y="-251002"/>
            <a:chExt cx="4099518" cy="2964435"/>
          </a:xfrm>
        </p:grpSpPr>
        <p:sp>
          <p:nvSpPr>
            <p:cNvPr id="3062" name="Google Shape;3062;p14"/>
            <p:cNvSpPr/>
            <p:nvPr/>
          </p:nvSpPr>
          <p:spPr>
            <a:xfrm>
              <a:off x="6340381" y="-250968"/>
              <a:ext cx="4068423" cy="2964401"/>
            </a:xfrm>
            <a:custGeom>
              <a:avLst/>
              <a:gdLst/>
              <a:ahLst/>
              <a:cxnLst/>
              <a:rect l="l" t="t" r="r" b="b"/>
              <a:pathLst>
                <a:path w="16419" h="11963" extrusionOk="0">
                  <a:moveTo>
                    <a:pt x="11975" y="1"/>
                  </a:moveTo>
                  <a:cubicBezTo>
                    <a:pt x="11153" y="1"/>
                    <a:pt x="10331" y="224"/>
                    <a:pt x="9640" y="670"/>
                  </a:cubicBezTo>
                  <a:cubicBezTo>
                    <a:pt x="8880" y="1158"/>
                    <a:pt x="8295" y="1872"/>
                    <a:pt x="7606" y="2456"/>
                  </a:cubicBezTo>
                  <a:cubicBezTo>
                    <a:pt x="7048" y="2931"/>
                    <a:pt x="6301" y="3403"/>
                    <a:pt x="5537" y="3403"/>
                  </a:cubicBezTo>
                  <a:cubicBezTo>
                    <a:pt x="5499" y="3403"/>
                    <a:pt x="5460" y="3402"/>
                    <a:pt x="5422" y="3399"/>
                  </a:cubicBezTo>
                  <a:cubicBezTo>
                    <a:pt x="5072" y="3377"/>
                    <a:pt x="4764" y="3343"/>
                    <a:pt x="4455" y="3343"/>
                  </a:cubicBezTo>
                  <a:cubicBezTo>
                    <a:pt x="4127" y="3343"/>
                    <a:pt x="3799" y="3382"/>
                    <a:pt x="3420" y="3515"/>
                  </a:cubicBezTo>
                  <a:cubicBezTo>
                    <a:pt x="2056" y="3991"/>
                    <a:pt x="905" y="5131"/>
                    <a:pt x="529" y="6539"/>
                  </a:cubicBezTo>
                  <a:cubicBezTo>
                    <a:pt x="1" y="8515"/>
                    <a:pt x="1055" y="10792"/>
                    <a:pt x="2904" y="11668"/>
                  </a:cubicBezTo>
                  <a:cubicBezTo>
                    <a:pt x="3283" y="11847"/>
                    <a:pt x="3719" y="11963"/>
                    <a:pt x="4138" y="11963"/>
                  </a:cubicBezTo>
                  <a:cubicBezTo>
                    <a:pt x="4546" y="11963"/>
                    <a:pt x="4938" y="11853"/>
                    <a:pt x="5246" y="11586"/>
                  </a:cubicBezTo>
                  <a:cubicBezTo>
                    <a:pt x="5660" y="11225"/>
                    <a:pt x="5827" y="10665"/>
                    <a:pt x="6136" y="10212"/>
                  </a:cubicBezTo>
                  <a:cubicBezTo>
                    <a:pt x="6864" y="9138"/>
                    <a:pt x="8281" y="8783"/>
                    <a:pt x="9578" y="8716"/>
                  </a:cubicBezTo>
                  <a:cubicBezTo>
                    <a:pt x="10875" y="8648"/>
                    <a:pt x="12217" y="8779"/>
                    <a:pt x="13437" y="8337"/>
                  </a:cubicBezTo>
                  <a:cubicBezTo>
                    <a:pt x="14952" y="7788"/>
                    <a:pt x="16093" y="6325"/>
                    <a:pt x="16255" y="4723"/>
                  </a:cubicBezTo>
                  <a:cubicBezTo>
                    <a:pt x="16419" y="3120"/>
                    <a:pt x="15595" y="1459"/>
                    <a:pt x="14221" y="618"/>
                  </a:cubicBezTo>
                  <a:cubicBezTo>
                    <a:pt x="13550" y="206"/>
                    <a:pt x="12762" y="1"/>
                    <a:pt x="11975" y="1"/>
                  </a:cubicBez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426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6309287" y="-251002"/>
              <a:ext cx="4068423" cy="2964401"/>
            </a:xfrm>
            <a:custGeom>
              <a:avLst/>
              <a:gdLst/>
              <a:ahLst/>
              <a:cxnLst/>
              <a:rect l="l" t="t" r="r" b="b"/>
              <a:pathLst>
                <a:path w="16419" h="11963" extrusionOk="0">
                  <a:moveTo>
                    <a:pt x="11975" y="1"/>
                  </a:moveTo>
                  <a:cubicBezTo>
                    <a:pt x="11153" y="1"/>
                    <a:pt x="10331" y="224"/>
                    <a:pt x="9640" y="670"/>
                  </a:cubicBezTo>
                  <a:cubicBezTo>
                    <a:pt x="8880" y="1158"/>
                    <a:pt x="8295" y="1872"/>
                    <a:pt x="7606" y="2456"/>
                  </a:cubicBezTo>
                  <a:cubicBezTo>
                    <a:pt x="7048" y="2931"/>
                    <a:pt x="6301" y="3403"/>
                    <a:pt x="5537" y="3403"/>
                  </a:cubicBezTo>
                  <a:cubicBezTo>
                    <a:pt x="5499" y="3403"/>
                    <a:pt x="5460" y="3402"/>
                    <a:pt x="5422" y="3399"/>
                  </a:cubicBezTo>
                  <a:cubicBezTo>
                    <a:pt x="5072" y="3377"/>
                    <a:pt x="4764" y="3343"/>
                    <a:pt x="4455" y="3343"/>
                  </a:cubicBezTo>
                  <a:cubicBezTo>
                    <a:pt x="4127" y="3343"/>
                    <a:pt x="3799" y="3382"/>
                    <a:pt x="3420" y="3515"/>
                  </a:cubicBezTo>
                  <a:cubicBezTo>
                    <a:pt x="2056" y="3991"/>
                    <a:pt x="905" y="5131"/>
                    <a:pt x="529" y="6539"/>
                  </a:cubicBezTo>
                  <a:cubicBezTo>
                    <a:pt x="1" y="8515"/>
                    <a:pt x="1055" y="10792"/>
                    <a:pt x="2904" y="11668"/>
                  </a:cubicBezTo>
                  <a:cubicBezTo>
                    <a:pt x="3283" y="11847"/>
                    <a:pt x="3719" y="11963"/>
                    <a:pt x="4138" y="11963"/>
                  </a:cubicBezTo>
                  <a:cubicBezTo>
                    <a:pt x="4546" y="11963"/>
                    <a:pt x="4938" y="11853"/>
                    <a:pt x="5246" y="11586"/>
                  </a:cubicBezTo>
                  <a:cubicBezTo>
                    <a:pt x="5660" y="11225"/>
                    <a:pt x="5827" y="10665"/>
                    <a:pt x="6136" y="10212"/>
                  </a:cubicBezTo>
                  <a:cubicBezTo>
                    <a:pt x="6864" y="9138"/>
                    <a:pt x="8281" y="8783"/>
                    <a:pt x="9578" y="8716"/>
                  </a:cubicBezTo>
                  <a:cubicBezTo>
                    <a:pt x="10875" y="8648"/>
                    <a:pt x="12217" y="8779"/>
                    <a:pt x="13437" y="8337"/>
                  </a:cubicBezTo>
                  <a:cubicBezTo>
                    <a:pt x="14952" y="7788"/>
                    <a:pt x="16093" y="6325"/>
                    <a:pt x="16255" y="4723"/>
                  </a:cubicBezTo>
                  <a:cubicBezTo>
                    <a:pt x="16419" y="3120"/>
                    <a:pt x="15595" y="1459"/>
                    <a:pt x="14221" y="618"/>
                  </a:cubicBezTo>
                  <a:cubicBezTo>
                    <a:pt x="13550" y="206"/>
                    <a:pt x="12762" y="1"/>
                    <a:pt x="1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6408153" y="-249763"/>
              <a:ext cx="3932883" cy="2962419"/>
            </a:xfrm>
            <a:custGeom>
              <a:avLst/>
              <a:gdLst/>
              <a:ahLst/>
              <a:cxnLst/>
              <a:rect l="l" t="t" r="r" b="b"/>
              <a:pathLst>
                <a:path w="15872" h="11955" extrusionOk="0">
                  <a:moveTo>
                    <a:pt x="10997" y="282"/>
                  </a:moveTo>
                  <a:lnTo>
                    <a:pt x="11727" y="1149"/>
                  </a:lnTo>
                  <a:lnTo>
                    <a:pt x="10859" y="1880"/>
                  </a:lnTo>
                  <a:lnTo>
                    <a:pt x="10129" y="1012"/>
                  </a:lnTo>
                  <a:lnTo>
                    <a:pt x="10997" y="282"/>
                  </a:lnTo>
                  <a:close/>
                  <a:moveTo>
                    <a:pt x="12700" y="428"/>
                  </a:moveTo>
                  <a:lnTo>
                    <a:pt x="13430" y="1297"/>
                  </a:lnTo>
                  <a:lnTo>
                    <a:pt x="12562" y="2026"/>
                  </a:lnTo>
                  <a:lnTo>
                    <a:pt x="11832" y="1159"/>
                  </a:lnTo>
                  <a:lnTo>
                    <a:pt x="12700" y="428"/>
                  </a:lnTo>
                  <a:close/>
                  <a:moveTo>
                    <a:pt x="10071" y="1060"/>
                  </a:moveTo>
                  <a:lnTo>
                    <a:pt x="10801" y="1927"/>
                  </a:lnTo>
                  <a:lnTo>
                    <a:pt x="9934" y="2658"/>
                  </a:lnTo>
                  <a:lnTo>
                    <a:pt x="9203" y="1790"/>
                  </a:lnTo>
                  <a:lnTo>
                    <a:pt x="10071" y="1060"/>
                  </a:lnTo>
                  <a:close/>
                  <a:moveTo>
                    <a:pt x="11775" y="1207"/>
                  </a:moveTo>
                  <a:lnTo>
                    <a:pt x="12505" y="2076"/>
                  </a:lnTo>
                  <a:lnTo>
                    <a:pt x="11637" y="2806"/>
                  </a:lnTo>
                  <a:lnTo>
                    <a:pt x="10907" y="1938"/>
                  </a:lnTo>
                  <a:lnTo>
                    <a:pt x="11775" y="1207"/>
                  </a:lnTo>
                  <a:close/>
                  <a:moveTo>
                    <a:pt x="13478" y="1355"/>
                  </a:moveTo>
                  <a:lnTo>
                    <a:pt x="14208" y="2222"/>
                  </a:lnTo>
                  <a:lnTo>
                    <a:pt x="13340" y="2952"/>
                  </a:lnTo>
                  <a:lnTo>
                    <a:pt x="12611" y="2085"/>
                  </a:lnTo>
                  <a:lnTo>
                    <a:pt x="13478" y="1355"/>
                  </a:lnTo>
                  <a:close/>
                  <a:moveTo>
                    <a:pt x="9146" y="1838"/>
                  </a:moveTo>
                  <a:lnTo>
                    <a:pt x="9877" y="2706"/>
                  </a:lnTo>
                  <a:lnTo>
                    <a:pt x="9008" y="3436"/>
                  </a:lnTo>
                  <a:lnTo>
                    <a:pt x="8279" y="2569"/>
                  </a:lnTo>
                  <a:lnTo>
                    <a:pt x="9146" y="1838"/>
                  </a:lnTo>
                  <a:close/>
                  <a:moveTo>
                    <a:pt x="10849" y="1986"/>
                  </a:moveTo>
                  <a:lnTo>
                    <a:pt x="11579" y="2854"/>
                  </a:lnTo>
                  <a:lnTo>
                    <a:pt x="10712" y="3584"/>
                  </a:lnTo>
                  <a:lnTo>
                    <a:pt x="9981" y="2716"/>
                  </a:lnTo>
                  <a:lnTo>
                    <a:pt x="10849" y="1986"/>
                  </a:lnTo>
                  <a:close/>
                  <a:moveTo>
                    <a:pt x="12554" y="2133"/>
                  </a:moveTo>
                  <a:lnTo>
                    <a:pt x="13283" y="3000"/>
                  </a:lnTo>
                  <a:lnTo>
                    <a:pt x="12416" y="3731"/>
                  </a:lnTo>
                  <a:lnTo>
                    <a:pt x="11685" y="2863"/>
                  </a:lnTo>
                  <a:lnTo>
                    <a:pt x="12554" y="2133"/>
                  </a:lnTo>
                  <a:close/>
                  <a:moveTo>
                    <a:pt x="14257" y="2279"/>
                  </a:moveTo>
                  <a:lnTo>
                    <a:pt x="14988" y="3146"/>
                  </a:lnTo>
                  <a:lnTo>
                    <a:pt x="14120" y="3877"/>
                  </a:lnTo>
                  <a:lnTo>
                    <a:pt x="13390" y="3010"/>
                  </a:lnTo>
                  <a:lnTo>
                    <a:pt x="14257" y="2279"/>
                  </a:lnTo>
                  <a:close/>
                  <a:moveTo>
                    <a:pt x="8222" y="2616"/>
                  </a:moveTo>
                  <a:lnTo>
                    <a:pt x="8951" y="3484"/>
                  </a:lnTo>
                  <a:lnTo>
                    <a:pt x="8084" y="4214"/>
                  </a:lnTo>
                  <a:lnTo>
                    <a:pt x="7353" y="3347"/>
                  </a:lnTo>
                  <a:lnTo>
                    <a:pt x="8222" y="2616"/>
                  </a:lnTo>
                  <a:close/>
                  <a:moveTo>
                    <a:pt x="9924" y="2764"/>
                  </a:moveTo>
                  <a:lnTo>
                    <a:pt x="10655" y="3632"/>
                  </a:lnTo>
                  <a:lnTo>
                    <a:pt x="9786" y="4362"/>
                  </a:lnTo>
                  <a:lnTo>
                    <a:pt x="9057" y="3494"/>
                  </a:lnTo>
                  <a:lnTo>
                    <a:pt x="9924" y="2764"/>
                  </a:lnTo>
                  <a:close/>
                  <a:moveTo>
                    <a:pt x="11628" y="2911"/>
                  </a:moveTo>
                  <a:lnTo>
                    <a:pt x="12358" y="3778"/>
                  </a:lnTo>
                  <a:lnTo>
                    <a:pt x="11491" y="4509"/>
                  </a:lnTo>
                  <a:lnTo>
                    <a:pt x="10761" y="3641"/>
                  </a:lnTo>
                  <a:lnTo>
                    <a:pt x="11628" y="2911"/>
                  </a:lnTo>
                  <a:close/>
                  <a:moveTo>
                    <a:pt x="13331" y="3057"/>
                  </a:moveTo>
                  <a:lnTo>
                    <a:pt x="14061" y="3925"/>
                  </a:lnTo>
                  <a:lnTo>
                    <a:pt x="13194" y="4655"/>
                  </a:lnTo>
                  <a:lnTo>
                    <a:pt x="12463" y="3788"/>
                  </a:lnTo>
                  <a:lnTo>
                    <a:pt x="13331" y="3057"/>
                  </a:lnTo>
                  <a:close/>
                  <a:moveTo>
                    <a:pt x="15035" y="3204"/>
                  </a:moveTo>
                  <a:lnTo>
                    <a:pt x="15766" y="4072"/>
                  </a:lnTo>
                  <a:lnTo>
                    <a:pt x="14898" y="4801"/>
                  </a:lnTo>
                  <a:lnTo>
                    <a:pt x="14168" y="3934"/>
                  </a:lnTo>
                  <a:lnTo>
                    <a:pt x="15035" y="3204"/>
                  </a:lnTo>
                  <a:close/>
                  <a:moveTo>
                    <a:pt x="7296" y="3395"/>
                  </a:moveTo>
                  <a:lnTo>
                    <a:pt x="8027" y="4264"/>
                  </a:lnTo>
                  <a:lnTo>
                    <a:pt x="7159" y="4993"/>
                  </a:lnTo>
                  <a:lnTo>
                    <a:pt x="6429" y="4126"/>
                  </a:lnTo>
                  <a:lnTo>
                    <a:pt x="7296" y="3395"/>
                  </a:lnTo>
                  <a:close/>
                  <a:moveTo>
                    <a:pt x="9000" y="3542"/>
                  </a:moveTo>
                  <a:lnTo>
                    <a:pt x="9729" y="4410"/>
                  </a:lnTo>
                  <a:lnTo>
                    <a:pt x="8862" y="5141"/>
                  </a:lnTo>
                  <a:lnTo>
                    <a:pt x="8131" y="4272"/>
                  </a:lnTo>
                  <a:lnTo>
                    <a:pt x="9000" y="3542"/>
                  </a:lnTo>
                  <a:close/>
                  <a:moveTo>
                    <a:pt x="10703" y="3689"/>
                  </a:moveTo>
                  <a:lnTo>
                    <a:pt x="11433" y="4557"/>
                  </a:lnTo>
                  <a:lnTo>
                    <a:pt x="10565" y="5287"/>
                  </a:lnTo>
                  <a:lnTo>
                    <a:pt x="9835" y="4420"/>
                  </a:lnTo>
                  <a:lnTo>
                    <a:pt x="10703" y="3689"/>
                  </a:lnTo>
                  <a:close/>
                  <a:moveTo>
                    <a:pt x="12406" y="3835"/>
                  </a:moveTo>
                  <a:lnTo>
                    <a:pt x="13137" y="4703"/>
                  </a:lnTo>
                  <a:lnTo>
                    <a:pt x="12269" y="5433"/>
                  </a:lnTo>
                  <a:lnTo>
                    <a:pt x="11539" y="4566"/>
                  </a:lnTo>
                  <a:lnTo>
                    <a:pt x="12406" y="3835"/>
                  </a:lnTo>
                  <a:close/>
                  <a:moveTo>
                    <a:pt x="2963" y="3881"/>
                  </a:moveTo>
                  <a:lnTo>
                    <a:pt x="3694" y="4748"/>
                  </a:lnTo>
                  <a:lnTo>
                    <a:pt x="2827" y="5479"/>
                  </a:lnTo>
                  <a:lnTo>
                    <a:pt x="2096" y="4612"/>
                  </a:lnTo>
                  <a:lnTo>
                    <a:pt x="2963" y="3881"/>
                  </a:lnTo>
                  <a:close/>
                  <a:moveTo>
                    <a:pt x="14110" y="3982"/>
                  </a:moveTo>
                  <a:lnTo>
                    <a:pt x="14839" y="4850"/>
                  </a:lnTo>
                  <a:lnTo>
                    <a:pt x="13972" y="5580"/>
                  </a:lnTo>
                  <a:lnTo>
                    <a:pt x="13241" y="4712"/>
                  </a:lnTo>
                  <a:lnTo>
                    <a:pt x="14110" y="3982"/>
                  </a:lnTo>
                  <a:close/>
                  <a:moveTo>
                    <a:pt x="4668" y="4027"/>
                  </a:moveTo>
                  <a:lnTo>
                    <a:pt x="5398" y="4895"/>
                  </a:lnTo>
                  <a:lnTo>
                    <a:pt x="4530" y="5625"/>
                  </a:lnTo>
                  <a:lnTo>
                    <a:pt x="3800" y="4758"/>
                  </a:lnTo>
                  <a:lnTo>
                    <a:pt x="4668" y="4027"/>
                  </a:lnTo>
                  <a:close/>
                  <a:moveTo>
                    <a:pt x="6371" y="4174"/>
                  </a:moveTo>
                  <a:lnTo>
                    <a:pt x="7101" y="5042"/>
                  </a:lnTo>
                  <a:lnTo>
                    <a:pt x="6233" y="5771"/>
                  </a:lnTo>
                  <a:lnTo>
                    <a:pt x="5503" y="4904"/>
                  </a:lnTo>
                  <a:lnTo>
                    <a:pt x="6371" y="4174"/>
                  </a:lnTo>
                  <a:close/>
                  <a:moveTo>
                    <a:pt x="8074" y="4321"/>
                  </a:moveTo>
                  <a:lnTo>
                    <a:pt x="8805" y="5188"/>
                  </a:lnTo>
                  <a:lnTo>
                    <a:pt x="7937" y="5919"/>
                  </a:lnTo>
                  <a:lnTo>
                    <a:pt x="7207" y="5050"/>
                  </a:lnTo>
                  <a:lnTo>
                    <a:pt x="8074" y="4321"/>
                  </a:lnTo>
                  <a:close/>
                  <a:moveTo>
                    <a:pt x="9777" y="4467"/>
                  </a:moveTo>
                  <a:lnTo>
                    <a:pt x="10507" y="5335"/>
                  </a:lnTo>
                  <a:lnTo>
                    <a:pt x="9640" y="6065"/>
                  </a:lnTo>
                  <a:lnTo>
                    <a:pt x="8910" y="5198"/>
                  </a:lnTo>
                  <a:lnTo>
                    <a:pt x="9777" y="4467"/>
                  </a:lnTo>
                  <a:close/>
                  <a:moveTo>
                    <a:pt x="11482" y="4614"/>
                  </a:moveTo>
                  <a:lnTo>
                    <a:pt x="12212" y="5481"/>
                  </a:lnTo>
                  <a:lnTo>
                    <a:pt x="11345" y="6211"/>
                  </a:lnTo>
                  <a:lnTo>
                    <a:pt x="10614" y="5344"/>
                  </a:lnTo>
                  <a:lnTo>
                    <a:pt x="11482" y="4614"/>
                  </a:lnTo>
                  <a:close/>
                  <a:moveTo>
                    <a:pt x="2039" y="4659"/>
                  </a:moveTo>
                  <a:lnTo>
                    <a:pt x="2769" y="5527"/>
                  </a:lnTo>
                  <a:lnTo>
                    <a:pt x="1901" y="6257"/>
                  </a:lnTo>
                  <a:lnTo>
                    <a:pt x="1172" y="5390"/>
                  </a:lnTo>
                  <a:lnTo>
                    <a:pt x="2039" y="4659"/>
                  </a:lnTo>
                  <a:close/>
                  <a:moveTo>
                    <a:pt x="13184" y="4760"/>
                  </a:moveTo>
                  <a:lnTo>
                    <a:pt x="13915" y="5628"/>
                  </a:lnTo>
                  <a:lnTo>
                    <a:pt x="13047" y="6358"/>
                  </a:lnTo>
                  <a:lnTo>
                    <a:pt x="12317" y="5490"/>
                  </a:lnTo>
                  <a:lnTo>
                    <a:pt x="13184" y="4760"/>
                  </a:lnTo>
                  <a:close/>
                  <a:moveTo>
                    <a:pt x="3743" y="4806"/>
                  </a:moveTo>
                  <a:lnTo>
                    <a:pt x="4473" y="5673"/>
                  </a:lnTo>
                  <a:lnTo>
                    <a:pt x="3606" y="6403"/>
                  </a:lnTo>
                  <a:lnTo>
                    <a:pt x="2875" y="5536"/>
                  </a:lnTo>
                  <a:lnTo>
                    <a:pt x="3743" y="4806"/>
                  </a:lnTo>
                  <a:close/>
                  <a:moveTo>
                    <a:pt x="5446" y="4952"/>
                  </a:moveTo>
                  <a:lnTo>
                    <a:pt x="6176" y="5820"/>
                  </a:lnTo>
                  <a:lnTo>
                    <a:pt x="5308" y="6550"/>
                  </a:lnTo>
                  <a:lnTo>
                    <a:pt x="4578" y="5682"/>
                  </a:lnTo>
                  <a:lnTo>
                    <a:pt x="5446" y="4952"/>
                  </a:lnTo>
                  <a:close/>
                  <a:moveTo>
                    <a:pt x="7149" y="5099"/>
                  </a:moveTo>
                  <a:lnTo>
                    <a:pt x="7879" y="5967"/>
                  </a:lnTo>
                  <a:lnTo>
                    <a:pt x="7011" y="6697"/>
                  </a:lnTo>
                  <a:lnTo>
                    <a:pt x="6282" y="5829"/>
                  </a:lnTo>
                  <a:lnTo>
                    <a:pt x="7149" y="5099"/>
                  </a:lnTo>
                  <a:close/>
                  <a:moveTo>
                    <a:pt x="8853" y="5245"/>
                  </a:moveTo>
                  <a:lnTo>
                    <a:pt x="9583" y="6113"/>
                  </a:lnTo>
                  <a:lnTo>
                    <a:pt x="8716" y="6843"/>
                  </a:lnTo>
                  <a:lnTo>
                    <a:pt x="7985" y="5976"/>
                  </a:lnTo>
                  <a:lnTo>
                    <a:pt x="8853" y="5245"/>
                  </a:lnTo>
                  <a:close/>
                  <a:moveTo>
                    <a:pt x="10555" y="5392"/>
                  </a:moveTo>
                  <a:lnTo>
                    <a:pt x="11286" y="6259"/>
                  </a:lnTo>
                  <a:lnTo>
                    <a:pt x="10418" y="6990"/>
                  </a:lnTo>
                  <a:lnTo>
                    <a:pt x="9688" y="6122"/>
                  </a:lnTo>
                  <a:lnTo>
                    <a:pt x="10555" y="5392"/>
                  </a:lnTo>
                  <a:close/>
                  <a:moveTo>
                    <a:pt x="12260" y="5539"/>
                  </a:moveTo>
                  <a:lnTo>
                    <a:pt x="12990" y="6408"/>
                  </a:lnTo>
                  <a:lnTo>
                    <a:pt x="12123" y="7138"/>
                  </a:lnTo>
                  <a:lnTo>
                    <a:pt x="11392" y="6270"/>
                  </a:lnTo>
                  <a:lnTo>
                    <a:pt x="12260" y="5539"/>
                  </a:lnTo>
                  <a:close/>
                  <a:moveTo>
                    <a:pt x="2817" y="5584"/>
                  </a:moveTo>
                  <a:lnTo>
                    <a:pt x="3548" y="6451"/>
                  </a:lnTo>
                  <a:lnTo>
                    <a:pt x="2679" y="7182"/>
                  </a:lnTo>
                  <a:lnTo>
                    <a:pt x="1950" y="6314"/>
                  </a:lnTo>
                  <a:lnTo>
                    <a:pt x="2817" y="5584"/>
                  </a:lnTo>
                  <a:close/>
                  <a:moveTo>
                    <a:pt x="13963" y="5686"/>
                  </a:moveTo>
                  <a:lnTo>
                    <a:pt x="14693" y="6554"/>
                  </a:lnTo>
                  <a:lnTo>
                    <a:pt x="13826" y="7284"/>
                  </a:lnTo>
                  <a:lnTo>
                    <a:pt x="13095" y="6417"/>
                  </a:lnTo>
                  <a:lnTo>
                    <a:pt x="13963" y="5686"/>
                  </a:lnTo>
                  <a:close/>
                  <a:moveTo>
                    <a:pt x="4520" y="5730"/>
                  </a:moveTo>
                  <a:lnTo>
                    <a:pt x="5250" y="6597"/>
                  </a:lnTo>
                  <a:lnTo>
                    <a:pt x="4383" y="7328"/>
                  </a:lnTo>
                  <a:lnTo>
                    <a:pt x="3652" y="6460"/>
                  </a:lnTo>
                  <a:lnTo>
                    <a:pt x="4520" y="5730"/>
                  </a:lnTo>
                  <a:close/>
                  <a:moveTo>
                    <a:pt x="6224" y="5876"/>
                  </a:moveTo>
                  <a:lnTo>
                    <a:pt x="6954" y="6745"/>
                  </a:lnTo>
                  <a:lnTo>
                    <a:pt x="6086" y="7475"/>
                  </a:lnTo>
                  <a:lnTo>
                    <a:pt x="5356" y="6607"/>
                  </a:lnTo>
                  <a:lnTo>
                    <a:pt x="6224" y="5876"/>
                  </a:lnTo>
                  <a:close/>
                  <a:moveTo>
                    <a:pt x="7927" y="6024"/>
                  </a:moveTo>
                  <a:lnTo>
                    <a:pt x="8658" y="6891"/>
                  </a:lnTo>
                  <a:lnTo>
                    <a:pt x="7789" y="7621"/>
                  </a:lnTo>
                  <a:lnTo>
                    <a:pt x="7060" y="6754"/>
                  </a:lnTo>
                  <a:lnTo>
                    <a:pt x="7927" y="6024"/>
                  </a:lnTo>
                  <a:close/>
                  <a:moveTo>
                    <a:pt x="9631" y="6171"/>
                  </a:moveTo>
                  <a:lnTo>
                    <a:pt x="10361" y="7038"/>
                  </a:lnTo>
                  <a:lnTo>
                    <a:pt x="9494" y="7769"/>
                  </a:lnTo>
                  <a:lnTo>
                    <a:pt x="8763" y="6901"/>
                  </a:lnTo>
                  <a:lnTo>
                    <a:pt x="9631" y="6171"/>
                  </a:lnTo>
                  <a:close/>
                  <a:moveTo>
                    <a:pt x="11333" y="6317"/>
                  </a:moveTo>
                  <a:lnTo>
                    <a:pt x="12064" y="7186"/>
                  </a:lnTo>
                  <a:lnTo>
                    <a:pt x="11196" y="7916"/>
                  </a:lnTo>
                  <a:lnTo>
                    <a:pt x="10466" y="7048"/>
                  </a:lnTo>
                  <a:lnTo>
                    <a:pt x="11333" y="6317"/>
                  </a:lnTo>
                  <a:close/>
                  <a:moveTo>
                    <a:pt x="1893" y="6362"/>
                  </a:moveTo>
                  <a:lnTo>
                    <a:pt x="2622" y="7229"/>
                  </a:lnTo>
                  <a:lnTo>
                    <a:pt x="1755" y="7960"/>
                  </a:lnTo>
                  <a:lnTo>
                    <a:pt x="1024" y="7092"/>
                  </a:lnTo>
                  <a:lnTo>
                    <a:pt x="1893" y="6362"/>
                  </a:lnTo>
                  <a:close/>
                  <a:moveTo>
                    <a:pt x="13038" y="6465"/>
                  </a:moveTo>
                  <a:lnTo>
                    <a:pt x="13768" y="7332"/>
                  </a:lnTo>
                  <a:lnTo>
                    <a:pt x="12901" y="8062"/>
                  </a:lnTo>
                  <a:lnTo>
                    <a:pt x="12171" y="7194"/>
                  </a:lnTo>
                  <a:lnTo>
                    <a:pt x="13038" y="6465"/>
                  </a:lnTo>
                  <a:close/>
                  <a:moveTo>
                    <a:pt x="3595" y="6508"/>
                  </a:moveTo>
                  <a:lnTo>
                    <a:pt x="4326" y="7377"/>
                  </a:lnTo>
                  <a:lnTo>
                    <a:pt x="3457" y="8106"/>
                  </a:lnTo>
                  <a:lnTo>
                    <a:pt x="2728" y="7239"/>
                  </a:lnTo>
                  <a:lnTo>
                    <a:pt x="3595" y="6508"/>
                  </a:lnTo>
                  <a:close/>
                  <a:moveTo>
                    <a:pt x="5299" y="6657"/>
                  </a:moveTo>
                  <a:lnTo>
                    <a:pt x="6029" y="7524"/>
                  </a:lnTo>
                  <a:lnTo>
                    <a:pt x="5162" y="8254"/>
                  </a:lnTo>
                  <a:lnTo>
                    <a:pt x="4432" y="7387"/>
                  </a:lnTo>
                  <a:lnTo>
                    <a:pt x="5299" y="6657"/>
                  </a:lnTo>
                  <a:close/>
                  <a:moveTo>
                    <a:pt x="7002" y="6803"/>
                  </a:moveTo>
                  <a:lnTo>
                    <a:pt x="7732" y="7670"/>
                  </a:lnTo>
                  <a:lnTo>
                    <a:pt x="6865" y="8401"/>
                  </a:lnTo>
                  <a:lnTo>
                    <a:pt x="6134" y="7533"/>
                  </a:lnTo>
                  <a:lnTo>
                    <a:pt x="7002" y="6803"/>
                  </a:lnTo>
                  <a:close/>
                  <a:moveTo>
                    <a:pt x="8706" y="6949"/>
                  </a:moveTo>
                  <a:lnTo>
                    <a:pt x="9437" y="7816"/>
                  </a:lnTo>
                  <a:lnTo>
                    <a:pt x="8569" y="8547"/>
                  </a:lnTo>
                  <a:lnTo>
                    <a:pt x="7839" y="7680"/>
                  </a:lnTo>
                  <a:lnTo>
                    <a:pt x="8706" y="6949"/>
                  </a:lnTo>
                  <a:close/>
                  <a:moveTo>
                    <a:pt x="966" y="7140"/>
                  </a:moveTo>
                  <a:lnTo>
                    <a:pt x="1697" y="8007"/>
                  </a:lnTo>
                  <a:lnTo>
                    <a:pt x="829" y="8738"/>
                  </a:lnTo>
                  <a:lnTo>
                    <a:pt x="99" y="7870"/>
                  </a:lnTo>
                  <a:lnTo>
                    <a:pt x="966" y="7140"/>
                  </a:lnTo>
                  <a:close/>
                  <a:moveTo>
                    <a:pt x="2671" y="7288"/>
                  </a:moveTo>
                  <a:lnTo>
                    <a:pt x="3400" y="8156"/>
                  </a:lnTo>
                  <a:lnTo>
                    <a:pt x="2533" y="8886"/>
                  </a:lnTo>
                  <a:lnTo>
                    <a:pt x="1802" y="8018"/>
                  </a:lnTo>
                  <a:lnTo>
                    <a:pt x="2671" y="7288"/>
                  </a:lnTo>
                  <a:close/>
                  <a:moveTo>
                    <a:pt x="4375" y="7435"/>
                  </a:moveTo>
                  <a:lnTo>
                    <a:pt x="5105" y="8302"/>
                  </a:lnTo>
                  <a:lnTo>
                    <a:pt x="4238" y="9033"/>
                  </a:lnTo>
                  <a:lnTo>
                    <a:pt x="3507" y="8165"/>
                  </a:lnTo>
                  <a:lnTo>
                    <a:pt x="4375" y="7435"/>
                  </a:lnTo>
                  <a:close/>
                  <a:moveTo>
                    <a:pt x="6077" y="7581"/>
                  </a:moveTo>
                  <a:lnTo>
                    <a:pt x="6808" y="8448"/>
                  </a:lnTo>
                  <a:lnTo>
                    <a:pt x="5940" y="9179"/>
                  </a:lnTo>
                  <a:lnTo>
                    <a:pt x="5210" y="8311"/>
                  </a:lnTo>
                  <a:lnTo>
                    <a:pt x="6077" y="7581"/>
                  </a:lnTo>
                  <a:close/>
                  <a:moveTo>
                    <a:pt x="1745" y="8067"/>
                  </a:moveTo>
                  <a:lnTo>
                    <a:pt x="2476" y="8934"/>
                  </a:lnTo>
                  <a:lnTo>
                    <a:pt x="1608" y="9664"/>
                  </a:lnTo>
                  <a:lnTo>
                    <a:pt x="878" y="8796"/>
                  </a:lnTo>
                  <a:lnTo>
                    <a:pt x="1745" y="8067"/>
                  </a:lnTo>
                  <a:close/>
                  <a:moveTo>
                    <a:pt x="3449" y="8213"/>
                  </a:moveTo>
                  <a:lnTo>
                    <a:pt x="4178" y="9080"/>
                  </a:lnTo>
                  <a:lnTo>
                    <a:pt x="3311" y="9811"/>
                  </a:lnTo>
                  <a:lnTo>
                    <a:pt x="2581" y="8943"/>
                  </a:lnTo>
                  <a:lnTo>
                    <a:pt x="3449" y="8213"/>
                  </a:lnTo>
                  <a:close/>
                  <a:moveTo>
                    <a:pt x="5152" y="8359"/>
                  </a:moveTo>
                  <a:lnTo>
                    <a:pt x="5882" y="9227"/>
                  </a:lnTo>
                  <a:lnTo>
                    <a:pt x="5014" y="9957"/>
                  </a:lnTo>
                  <a:lnTo>
                    <a:pt x="4284" y="9090"/>
                  </a:lnTo>
                  <a:lnTo>
                    <a:pt x="5152" y="8359"/>
                  </a:lnTo>
                  <a:close/>
                  <a:moveTo>
                    <a:pt x="2524" y="8991"/>
                  </a:moveTo>
                  <a:lnTo>
                    <a:pt x="3254" y="9858"/>
                  </a:lnTo>
                  <a:lnTo>
                    <a:pt x="2387" y="10589"/>
                  </a:lnTo>
                  <a:lnTo>
                    <a:pt x="1656" y="9721"/>
                  </a:lnTo>
                  <a:lnTo>
                    <a:pt x="2524" y="8991"/>
                  </a:lnTo>
                  <a:close/>
                  <a:moveTo>
                    <a:pt x="4226" y="9137"/>
                  </a:moveTo>
                  <a:lnTo>
                    <a:pt x="4957" y="10005"/>
                  </a:lnTo>
                  <a:lnTo>
                    <a:pt x="4089" y="10735"/>
                  </a:lnTo>
                  <a:lnTo>
                    <a:pt x="3359" y="9868"/>
                  </a:lnTo>
                  <a:lnTo>
                    <a:pt x="4226" y="9137"/>
                  </a:lnTo>
                  <a:close/>
                  <a:moveTo>
                    <a:pt x="3302" y="9915"/>
                  </a:moveTo>
                  <a:lnTo>
                    <a:pt x="4032" y="10783"/>
                  </a:lnTo>
                  <a:lnTo>
                    <a:pt x="3165" y="11513"/>
                  </a:lnTo>
                  <a:lnTo>
                    <a:pt x="2434" y="10646"/>
                  </a:lnTo>
                  <a:lnTo>
                    <a:pt x="3302" y="9915"/>
                  </a:lnTo>
                  <a:close/>
                  <a:moveTo>
                    <a:pt x="11330" y="1"/>
                  </a:moveTo>
                  <a:cubicBezTo>
                    <a:pt x="11289" y="3"/>
                    <a:pt x="11245" y="6"/>
                    <a:pt x="11204" y="8"/>
                  </a:cubicBezTo>
                  <a:lnTo>
                    <a:pt x="11004" y="175"/>
                  </a:lnTo>
                  <a:lnTo>
                    <a:pt x="10894" y="44"/>
                  </a:lnTo>
                  <a:cubicBezTo>
                    <a:pt x="10865" y="48"/>
                    <a:pt x="10837" y="54"/>
                    <a:pt x="10808" y="59"/>
                  </a:cubicBezTo>
                  <a:lnTo>
                    <a:pt x="10947" y="225"/>
                  </a:lnTo>
                  <a:lnTo>
                    <a:pt x="10080" y="955"/>
                  </a:lnTo>
                  <a:lnTo>
                    <a:pt x="9641" y="434"/>
                  </a:lnTo>
                  <a:cubicBezTo>
                    <a:pt x="9618" y="447"/>
                    <a:pt x="9595" y="458"/>
                    <a:pt x="9573" y="470"/>
                  </a:cubicBezTo>
                  <a:lnTo>
                    <a:pt x="10022" y="1003"/>
                  </a:lnTo>
                  <a:lnTo>
                    <a:pt x="9153" y="1733"/>
                  </a:lnTo>
                  <a:lnTo>
                    <a:pt x="8637" y="1117"/>
                  </a:lnTo>
                  <a:cubicBezTo>
                    <a:pt x="8617" y="1134"/>
                    <a:pt x="8598" y="1149"/>
                    <a:pt x="8580" y="1166"/>
                  </a:cubicBezTo>
                  <a:lnTo>
                    <a:pt x="9096" y="1781"/>
                  </a:lnTo>
                  <a:lnTo>
                    <a:pt x="8229" y="2511"/>
                  </a:lnTo>
                  <a:lnTo>
                    <a:pt x="7755" y="1946"/>
                  </a:lnTo>
                  <a:cubicBezTo>
                    <a:pt x="7736" y="1963"/>
                    <a:pt x="7719" y="1980"/>
                    <a:pt x="7700" y="1998"/>
                  </a:cubicBezTo>
                  <a:lnTo>
                    <a:pt x="8172" y="2559"/>
                  </a:lnTo>
                  <a:lnTo>
                    <a:pt x="7305" y="3290"/>
                  </a:lnTo>
                  <a:lnTo>
                    <a:pt x="6839" y="2737"/>
                  </a:lnTo>
                  <a:cubicBezTo>
                    <a:pt x="6818" y="2751"/>
                    <a:pt x="6798" y="2766"/>
                    <a:pt x="6777" y="2779"/>
                  </a:cubicBezTo>
                  <a:lnTo>
                    <a:pt x="7247" y="3337"/>
                  </a:lnTo>
                  <a:lnTo>
                    <a:pt x="6380" y="4068"/>
                  </a:lnTo>
                  <a:lnTo>
                    <a:pt x="5738" y="3303"/>
                  </a:lnTo>
                  <a:cubicBezTo>
                    <a:pt x="5712" y="3311"/>
                    <a:pt x="5685" y="3318"/>
                    <a:pt x="5659" y="3326"/>
                  </a:cubicBezTo>
                  <a:lnTo>
                    <a:pt x="6324" y="4116"/>
                  </a:lnTo>
                  <a:lnTo>
                    <a:pt x="5457" y="4846"/>
                  </a:lnTo>
                  <a:lnTo>
                    <a:pt x="4726" y="3978"/>
                  </a:lnTo>
                  <a:lnTo>
                    <a:pt x="5449" y="3370"/>
                  </a:lnTo>
                  <a:lnTo>
                    <a:pt x="5449" y="3370"/>
                  </a:lnTo>
                  <a:cubicBezTo>
                    <a:pt x="5405" y="3378"/>
                    <a:pt x="5359" y="3383"/>
                    <a:pt x="5314" y="3386"/>
                  </a:cubicBezTo>
                  <a:lnTo>
                    <a:pt x="4680" y="3920"/>
                  </a:lnTo>
                  <a:lnTo>
                    <a:pt x="4189" y="3338"/>
                  </a:lnTo>
                  <a:cubicBezTo>
                    <a:pt x="4157" y="3337"/>
                    <a:pt x="4123" y="3337"/>
                    <a:pt x="4090" y="3337"/>
                  </a:cubicBezTo>
                  <a:lnTo>
                    <a:pt x="4622" y="3970"/>
                  </a:lnTo>
                  <a:lnTo>
                    <a:pt x="3755" y="4701"/>
                  </a:lnTo>
                  <a:lnTo>
                    <a:pt x="3025" y="3832"/>
                  </a:lnTo>
                  <a:lnTo>
                    <a:pt x="3571" y="3373"/>
                  </a:lnTo>
                  <a:lnTo>
                    <a:pt x="3571" y="3373"/>
                  </a:lnTo>
                  <a:cubicBezTo>
                    <a:pt x="3524" y="3380"/>
                    <a:pt x="3475" y="3388"/>
                    <a:pt x="3425" y="3399"/>
                  </a:cubicBezTo>
                  <a:lnTo>
                    <a:pt x="2975" y="3777"/>
                  </a:lnTo>
                  <a:lnTo>
                    <a:pt x="2817" y="3588"/>
                  </a:lnTo>
                  <a:cubicBezTo>
                    <a:pt x="2792" y="3599"/>
                    <a:pt x="2769" y="3608"/>
                    <a:pt x="2745" y="3619"/>
                  </a:cubicBezTo>
                  <a:lnTo>
                    <a:pt x="2918" y="3825"/>
                  </a:lnTo>
                  <a:lnTo>
                    <a:pt x="2050" y="4555"/>
                  </a:lnTo>
                  <a:lnTo>
                    <a:pt x="1748" y="4195"/>
                  </a:lnTo>
                  <a:cubicBezTo>
                    <a:pt x="1729" y="4211"/>
                    <a:pt x="1708" y="4226"/>
                    <a:pt x="1688" y="4241"/>
                  </a:cubicBezTo>
                  <a:lnTo>
                    <a:pt x="1992" y="4603"/>
                  </a:lnTo>
                  <a:lnTo>
                    <a:pt x="1125" y="5334"/>
                  </a:lnTo>
                  <a:lnTo>
                    <a:pt x="883" y="5046"/>
                  </a:lnTo>
                  <a:cubicBezTo>
                    <a:pt x="868" y="5067"/>
                    <a:pt x="852" y="5087"/>
                    <a:pt x="836" y="5107"/>
                  </a:cubicBezTo>
                  <a:lnTo>
                    <a:pt x="1068" y="5382"/>
                  </a:lnTo>
                  <a:lnTo>
                    <a:pt x="308" y="6022"/>
                  </a:lnTo>
                  <a:cubicBezTo>
                    <a:pt x="288" y="6070"/>
                    <a:pt x="270" y="6119"/>
                    <a:pt x="250" y="6169"/>
                  </a:cubicBezTo>
                  <a:lnTo>
                    <a:pt x="1116" y="5441"/>
                  </a:lnTo>
                  <a:lnTo>
                    <a:pt x="1846" y="6309"/>
                  </a:lnTo>
                  <a:lnTo>
                    <a:pt x="978" y="7038"/>
                  </a:lnTo>
                  <a:lnTo>
                    <a:pt x="249" y="6172"/>
                  </a:lnTo>
                  <a:cubicBezTo>
                    <a:pt x="239" y="6200"/>
                    <a:pt x="230" y="6227"/>
                    <a:pt x="219" y="6254"/>
                  </a:cubicBezTo>
                  <a:lnTo>
                    <a:pt x="921" y="7088"/>
                  </a:lnTo>
                  <a:lnTo>
                    <a:pt x="53" y="7819"/>
                  </a:lnTo>
                  <a:lnTo>
                    <a:pt x="0" y="7754"/>
                  </a:lnTo>
                  <a:lnTo>
                    <a:pt x="0" y="7754"/>
                  </a:lnTo>
                  <a:cubicBezTo>
                    <a:pt x="2" y="7820"/>
                    <a:pt x="6" y="7886"/>
                    <a:pt x="12" y="7950"/>
                  </a:cubicBezTo>
                  <a:lnTo>
                    <a:pt x="44" y="7923"/>
                  </a:lnTo>
                  <a:lnTo>
                    <a:pt x="774" y="8791"/>
                  </a:lnTo>
                  <a:lnTo>
                    <a:pt x="295" y="9195"/>
                  </a:lnTo>
                  <a:cubicBezTo>
                    <a:pt x="303" y="9220"/>
                    <a:pt x="314" y="9245"/>
                    <a:pt x="323" y="9269"/>
                  </a:cubicBezTo>
                  <a:lnTo>
                    <a:pt x="822" y="8849"/>
                  </a:lnTo>
                  <a:lnTo>
                    <a:pt x="1552" y="9717"/>
                  </a:lnTo>
                  <a:lnTo>
                    <a:pt x="877" y="10285"/>
                  </a:lnTo>
                  <a:cubicBezTo>
                    <a:pt x="891" y="10306"/>
                    <a:pt x="905" y="10326"/>
                    <a:pt x="921" y="10346"/>
                  </a:cubicBezTo>
                  <a:lnTo>
                    <a:pt x="1602" y="9774"/>
                  </a:lnTo>
                  <a:lnTo>
                    <a:pt x="2332" y="10642"/>
                  </a:lnTo>
                  <a:lnTo>
                    <a:pt x="1708" y="11167"/>
                  </a:lnTo>
                  <a:cubicBezTo>
                    <a:pt x="1728" y="11182"/>
                    <a:pt x="1748" y="11198"/>
                    <a:pt x="1769" y="11213"/>
                  </a:cubicBezTo>
                  <a:lnTo>
                    <a:pt x="2380" y="10700"/>
                  </a:lnTo>
                  <a:lnTo>
                    <a:pt x="3110" y="11567"/>
                  </a:lnTo>
                  <a:lnTo>
                    <a:pt x="2833" y="11801"/>
                  </a:lnTo>
                  <a:cubicBezTo>
                    <a:pt x="2860" y="11810"/>
                    <a:pt x="2889" y="11820"/>
                    <a:pt x="2916" y="11829"/>
                  </a:cubicBezTo>
                  <a:lnTo>
                    <a:pt x="3159" y="11624"/>
                  </a:lnTo>
                  <a:lnTo>
                    <a:pt x="3425" y="11943"/>
                  </a:lnTo>
                  <a:cubicBezTo>
                    <a:pt x="3461" y="11948"/>
                    <a:pt x="3497" y="11950"/>
                    <a:pt x="3533" y="11954"/>
                  </a:cubicBezTo>
                  <a:lnTo>
                    <a:pt x="3216" y="11577"/>
                  </a:lnTo>
                  <a:lnTo>
                    <a:pt x="4080" y="10840"/>
                  </a:lnTo>
                  <a:lnTo>
                    <a:pt x="4759" y="11647"/>
                  </a:lnTo>
                  <a:cubicBezTo>
                    <a:pt x="4779" y="11633"/>
                    <a:pt x="4800" y="11617"/>
                    <a:pt x="4819" y="11601"/>
                  </a:cubicBezTo>
                  <a:lnTo>
                    <a:pt x="4137" y="10792"/>
                  </a:lnTo>
                  <a:lnTo>
                    <a:pt x="5004" y="10062"/>
                  </a:lnTo>
                  <a:lnTo>
                    <a:pt x="5486" y="10632"/>
                  </a:lnTo>
                  <a:cubicBezTo>
                    <a:pt x="5499" y="10610"/>
                    <a:pt x="5511" y="10585"/>
                    <a:pt x="5523" y="10561"/>
                  </a:cubicBezTo>
                  <a:lnTo>
                    <a:pt x="5061" y="10013"/>
                  </a:lnTo>
                  <a:lnTo>
                    <a:pt x="5930" y="9283"/>
                  </a:lnTo>
                  <a:lnTo>
                    <a:pt x="6239" y="9651"/>
                  </a:lnTo>
                  <a:cubicBezTo>
                    <a:pt x="6259" y="9635"/>
                    <a:pt x="6277" y="9619"/>
                    <a:pt x="6298" y="9603"/>
                  </a:cubicBezTo>
                  <a:lnTo>
                    <a:pt x="5988" y="9233"/>
                  </a:lnTo>
                  <a:lnTo>
                    <a:pt x="6855" y="8503"/>
                  </a:lnTo>
                  <a:lnTo>
                    <a:pt x="7317" y="9051"/>
                  </a:lnTo>
                  <a:cubicBezTo>
                    <a:pt x="7342" y="9043"/>
                    <a:pt x="7368" y="9034"/>
                    <a:pt x="7393" y="9025"/>
                  </a:cubicBezTo>
                  <a:lnTo>
                    <a:pt x="6912" y="8457"/>
                  </a:lnTo>
                  <a:lnTo>
                    <a:pt x="7780" y="7726"/>
                  </a:lnTo>
                  <a:lnTo>
                    <a:pt x="8510" y="8594"/>
                  </a:lnTo>
                  <a:lnTo>
                    <a:pt x="8254" y="8809"/>
                  </a:lnTo>
                  <a:lnTo>
                    <a:pt x="8254" y="8809"/>
                  </a:lnTo>
                  <a:lnTo>
                    <a:pt x="8397" y="8786"/>
                  </a:lnTo>
                  <a:lnTo>
                    <a:pt x="8558" y="8651"/>
                  </a:lnTo>
                  <a:lnTo>
                    <a:pt x="8644" y="8753"/>
                  </a:lnTo>
                  <a:cubicBezTo>
                    <a:pt x="8674" y="8749"/>
                    <a:pt x="8703" y="8747"/>
                    <a:pt x="8733" y="8743"/>
                  </a:cubicBezTo>
                  <a:lnTo>
                    <a:pt x="8615" y="8603"/>
                  </a:lnTo>
                  <a:lnTo>
                    <a:pt x="9483" y="7873"/>
                  </a:lnTo>
                  <a:lnTo>
                    <a:pt x="10165" y="8683"/>
                  </a:lnTo>
                  <a:cubicBezTo>
                    <a:pt x="10197" y="8683"/>
                    <a:pt x="10230" y="8682"/>
                    <a:pt x="10262" y="8682"/>
                  </a:cubicBezTo>
                  <a:lnTo>
                    <a:pt x="9540" y="7825"/>
                  </a:lnTo>
                  <a:lnTo>
                    <a:pt x="10408" y="7094"/>
                  </a:lnTo>
                  <a:lnTo>
                    <a:pt x="11138" y="7962"/>
                  </a:lnTo>
                  <a:lnTo>
                    <a:pt x="10283" y="8682"/>
                  </a:lnTo>
                  <a:cubicBezTo>
                    <a:pt x="10322" y="8682"/>
                    <a:pt x="10362" y="8681"/>
                    <a:pt x="10402" y="8681"/>
                  </a:cubicBezTo>
                  <a:lnTo>
                    <a:pt x="11186" y="8021"/>
                  </a:lnTo>
                  <a:lnTo>
                    <a:pt x="11690" y="8620"/>
                  </a:lnTo>
                  <a:cubicBezTo>
                    <a:pt x="11720" y="8617"/>
                    <a:pt x="11750" y="8613"/>
                    <a:pt x="11780" y="8609"/>
                  </a:cubicBezTo>
                  <a:lnTo>
                    <a:pt x="11243" y="7971"/>
                  </a:lnTo>
                  <a:lnTo>
                    <a:pt x="12110" y="7241"/>
                  </a:lnTo>
                  <a:lnTo>
                    <a:pt x="12841" y="8109"/>
                  </a:lnTo>
                  <a:lnTo>
                    <a:pt x="12353" y="8519"/>
                  </a:lnTo>
                  <a:cubicBezTo>
                    <a:pt x="12406" y="8509"/>
                    <a:pt x="12459" y="8495"/>
                    <a:pt x="12511" y="8484"/>
                  </a:cubicBezTo>
                  <a:lnTo>
                    <a:pt x="12889" y="8166"/>
                  </a:lnTo>
                  <a:lnTo>
                    <a:pt x="13028" y="8332"/>
                  </a:lnTo>
                  <a:cubicBezTo>
                    <a:pt x="13030" y="8330"/>
                    <a:pt x="13032" y="8330"/>
                    <a:pt x="13034" y="8329"/>
                  </a:cubicBezTo>
                  <a:cubicBezTo>
                    <a:pt x="13058" y="8322"/>
                    <a:pt x="13080" y="8312"/>
                    <a:pt x="13102" y="8303"/>
                  </a:cubicBezTo>
                  <a:lnTo>
                    <a:pt x="12947" y="8117"/>
                  </a:lnTo>
                  <a:lnTo>
                    <a:pt x="13815" y="7388"/>
                  </a:lnTo>
                  <a:lnTo>
                    <a:pt x="14113" y="7742"/>
                  </a:lnTo>
                  <a:cubicBezTo>
                    <a:pt x="14133" y="7726"/>
                    <a:pt x="14153" y="7712"/>
                    <a:pt x="14173" y="7696"/>
                  </a:cubicBezTo>
                  <a:lnTo>
                    <a:pt x="13872" y="7339"/>
                  </a:lnTo>
                  <a:lnTo>
                    <a:pt x="14740" y="6610"/>
                  </a:lnTo>
                  <a:lnTo>
                    <a:pt x="14974" y="6888"/>
                  </a:lnTo>
                  <a:cubicBezTo>
                    <a:pt x="14990" y="6867"/>
                    <a:pt x="15005" y="6848"/>
                    <a:pt x="15021" y="6828"/>
                  </a:cubicBezTo>
                  <a:lnTo>
                    <a:pt x="14798" y="6561"/>
                  </a:lnTo>
                  <a:lnTo>
                    <a:pt x="15529" y="5946"/>
                  </a:lnTo>
                  <a:cubicBezTo>
                    <a:pt x="15551" y="5896"/>
                    <a:pt x="15571" y="5847"/>
                    <a:pt x="15590" y="5796"/>
                  </a:cubicBezTo>
                  <a:lnTo>
                    <a:pt x="15590" y="5796"/>
                  </a:lnTo>
                  <a:lnTo>
                    <a:pt x="14749" y="6504"/>
                  </a:lnTo>
                  <a:lnTo>
                    <a:pt x="14019" y="5637"/>
                  </a:lnTo>
                  <a:lnTo>
                    <a:pt x="14886" y="4906"/>
                  </a:lnTo>
                  <a:lnTo>
                    <a:pt x="15605" y="5760"/>
                  </a:lnTo>
                  <a:cubicBezTo>
                    <a:pt x="15615" y="5733"/>
                    <a:pt x="15624" y="5705"/>
                    <a:pt x="15634" y="5678"/>
                  </a:cubicBezTo>
                  <a:lnTo>
                    <a:pt x="14944" y="4857"/>
                  </a:lnTo>
                  <a:lnTo>
                    <a:pt x="15812" y="4127"/>
                  </a:lnTo>
                  <a:lnTo>
                    <a:pt x="15872" y="4199"/>
                  </a:lnTo>
                  <a:cubicBezTo>
                    <a:pt x="15871" y="4128"/>
                    <a:pt x="15866" y="4058"/>
                    <a:pt x="15861" y="3988"/>
                  </a:cubicBezTo>
                  <a:lnTo>
                    <a:pt x="15821" y="4022"/>
                  </a:lnTo>
                  <a:lnTo>
                    <a:pt x="15091" y="3155"/>
                  </a:lnTo>
                  <a:lnTo>
                    <a:pt x="15575" y="2747"/>
                  </a:lnTo>
                  <a:cubicBezTo>
                    <a:pt x="15566" y="2722"/>
                    <a:pt x="15555" y="2698"/>
                    <a:pt x="15546" y="2673"/>
                  </a:cubicBezTo>
                  <a:lnTo>
                    <a:pt x="15043" y="3098"/>
                  </a:lnTo>
                  <a:lnTo>
                    <a:pt x="14313" y="2229"/>
                  </a:lnTo>
                  <a:lnTo>
                    <a:pt x="14977" y="1671"/>
                  </a:lnTo>
                  <a:cubicBezTo>
                    <a:pt x="14962" y="1651"/>
                    <a:pt x="14947" y="1631"/>
                    <a:pt x="14932" y="1611"/>
                  </a:cubicBezTo>
                  <a:lnTo>
                    <a:pt x="14263" y="2172"/>
                  </a:lnTo>
                  <a:lnTo>
                    <a:pt x="13533" y="1305"/>
                  </a:lnTo>
                  <a:lnTo>
                    <a:pt x="14118" y="813"/>
                  </a:lnTo>
                  <a:cubicBezTo>
                    <a:pt x="14097" y="797"/>
                    <a:pt x="14077" y="782"/>
                    <a:pt x="14056" y="768"/>
                  </a:cubicBezTo>
                  <a:lnTo>
                    <a:pt x="13485" y="1248"/>
                  </a:lnTo>
                  <a:lnTo>
                    <a:pt x="12756" y="380"/>
                  </a:lnTo>
                  <a:lnTo>
                    <a:pt x="12955" y="213"/>
                  </a:lnTo>
                  <a:cubicBezTo>
                    <a:pt x="12926" y="204"/>
                    <a:pt x="12899" y="195"/>
                    <a:pt x="12871" y="185"/>
                  </a:cubicBezTo>
                  <a:lnTo>
                    <a:pt x="12707" y="323"/>
                  </a:lnTo>
                  <a:lnTo>
                    <a:pt x="12514" y="94"/>
                  </a:lnTo>
                  <a:cubicBezTo>
                    <a:pt x="12475" y="86"/>
                    <a:pt x="12436" y="76"/>
                    <a:pt x="12396" y="70"/>
                  </a:cubicBezTo>
                  <a:lnTo>
                    <a:pt x="12396" y="70"/>
                  </a:lnTo>
                  <a:lnTo>
                    <a:pt x="12650" y="371"/>
                  </a:lnTo>
                  <a:lnTo>
                    <a:pt x="11783" y="1101"/>
                  </a:lnTo>
                  <a:lnTo>
                    <a:pt x="11052" y="234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065" name="Google Shape;3065;p14"/>
          <p:cNvSpPr/>
          <p:nvPr/>
        </p:nvSpPr>
        <p:spPr>
          <a:xfrm rot="10340496">
            <a:off x="-1104783" y="2361463"/>
            <a:ext cx="2466764" cy="3004639"/>
          </a:xfrm>
          <a:custGeom>
            <a:avLst/>
            <a:gdLst/>
            <a:ahLst/>
            <a:cxnLst/>
            <a:rect l="l" t="t" r="r" b="b"/>
            <a:pathLst>
              <a:path w="9877" h="9023" extrusionOk="0">
                <a:moveTo>
                  <a:pt x="2146" y="247"/>
                </a:moveTo>
                <a:lnTo>
                  <a:pt x="2815" y="633"/>
                </a:lnTo>
                <a:lnTo>
                  <a:pt x="2430" y="1301"/>
                </a:lnTo>
                <a:lnTo>
                  <a:pt x="1761" y="916"/>
                </a:lnTo>
                <a:lnTo>
                  <a:pt x="2146" y="247"/>
                </a:lnTo>
                <a:close/>
                <a:moveTo>
                  <a:pt x="3983" y="355"/>
                </a:moveTo>
                <a:lnTo>
                  <a:pt x="4653" y="740"/>
                </a:lnTo>
                <a:lnTo>
                  <a:pt x="4268" y="1409"/>
                </a:lnTo>
                <a:lnTo>
                  <a:pt x="3598" y="1024"/>
                </a:lnTo>
                <a:lnTo>
                  <a:pt x="3983" y="355"/>
                </a:lnTo>
                <a:close/>
                <a:moveTo>
                  <a:pt x="2859" y="657"/>
                </a:moveTo>
                <a:lnTo>
                  <a:pt x="3528" y="1043"/>
                </a:lnTo>
                <a:lnTo>
                  <a:pt x="3143" y="1712"/>
                </a:lnTo>
                <a:lnTo>
                  <a:pt x="2474" y="1326"/>
                </a:lnTo>
                <a:lnTo>
                  <a:pt x="2859" y="657"/>
                </a:lnTo>
                <a:close/>
                <a:moveTo>
                  <a:pt x="4696" y="765"/>
                </a:moveTo>
                <a:lnTo>
                  <a:pt x="5366" y="1150"/>
                </a:lnTo>
                <a:lnTo>
                  <a:pt x="4980" y="1819"/>
                </a:lnTo>
                <a:lnTo>
                  <a:pt x="4311" y="1434"/>
                </a:lnTo>
                <a:lnTo>
                  <a:pt x="4696" y="765"/>
                </a:lnTo>
                <a:close/>
                <a:moveTo>
                  <a:pt x="1736" y="961"/>
                </a:moveTo>
                <a:lnTo>
                  <a:pt x="2405" y="1346"/>
                </a:lnTo>
                <a:lnTo>
                  <a:pt x="2020" y="2015"/>
                </a:lnTo>
                <a:lnTo>
                  <a:pt x="1351" y="1630"/>
                </a:lnTo>
                <a:lnTo>
                  <a:pt x="1736" y="961"/>
                </a:lnTo>
                <a:close/>
                <a:moveTo>
                  <a:pt x="3572" y="1069"/>
                </a:moveTo>
                <a:lnTo>
                  <a:pt x="4242" y="1454"/>
                </a:lnTo>
                <a:lnTo>
                  <a:pt x="3857" y="2123"/>
                </a:lnTo>
                <a:lnTo>
                  <a:pt x="3187" y="1738"/>
                </a:lnTo>
                <a:lnTo>
                  <a:pt x="3572" y="1069"/>
                </a:lnTo>
                <a:close/>
                <a:moveTo>
                  <a:pt x="611" y="1263"/>
                </a:moveTo>
                <a:lnTo>
                  <a:pt x="1280" y="1648"/>
                </a:lnTo>
                <a:lnTo>
                  <a:pt x="896" y="2317"/>
                </a:lnTo>
                <a:lnTo>
                  <a:pt x="226" y="1932"/>
                </a:lnTo>
                <a:lnTo>
                  <a:pt x="611" y="1263"/>
                </a:lnTo>
                <a:close/>
                <a:moveTo>
                  <a:pt x="2449" y="1372"/>
                </a:moveTo>
                <a:lnTo>
                  <a:pt x="3118" y="1757"/>
                </a:lnTo>
                <a:lnTo>
                  <a:pt x="2733" y="2426"/>
                </a:lnTo>
                <a:lnTo>
                  <a:pt x="2064" y="2041"/>
                </a:lnTo>
                <a:lnTo>
                  <a:pt x="2449" y="1372"/>
                </a:lnTo>
                <a:close/>
                <a:moveTo>
                  <a:pt x="4285" y="1480"/>
                </a:moveTo>
                <a:lnTo>
                  <a:pt x="4954" y="1865"/>
                </a:lnTo>
                <a:lnTo>
                  <a:pt x="4570" y="2534"/>
                </a:lnTo>
                <a:lnTo>
                  <a:pt x="3900" y="2149"/>
                </a:lnTo>
                <a:lnTo>
                  <a:pt x="4285" y="1480"/>
                </a:lnTo>
                <a:close/>
                <a:moveTo>
                  <a:pt x="1325" y="1674"/>
                </a:moveTo>
                <a:lnTo>
                  <a:pt x="1994" y="2060"/>
                </a:lnTo>
                <a:lnTo>
                  <a:pt x="1608" y="2728"/>
                </a:lnTo>
                <a:lnTo>
                  <a:pt x="939" y="2343"/>
                </a:lnTo>
                <a:lnTo>
                  <a:pt x="1325" y="1674"/>
                </a:lnTo>
                <a:close/>
                <a:moveTo>
                  <a:pt x="3163" y="1782"/>
                </a:moveTo>
                <a:lnTo>
                  <a:pt x="3832" y="2166"/>
                </a:lnTo>
                <a:lnTo>
                  <a:pt x="3447" y="2836"/>
                </a:lnTo>
                <a:lnTo>
                  <a:pt x="2777" y="2451"/>
                </a:lnTo>
                <a:lnTo>
                  <a:pt x="3163" y="1782"/>
                </a:lnTo>
                <a:close/>
                <a:moveTo>
                  <a:pt x="5000" y="1889"/>
                </a:moveTo>
                <a:lnTo>
                  <a:pt x="5669" y="2274"/>
                </a:lnTo>
                <a:lnTo>
                  <a:pt x="5284" y="2944"/>
                </a:lnTo>
                <a:lnTo>
                  <a:pt x="4615" y="2559"/>
                </a:lnTo>
                <a:lnTo>
                  <a:pt x="5000" y="1889"/>
                </a:lnTo>
                <a:close/>
                <a:moveTo>
                  <a:pt x="2038" y="2086"/>
                </a:moveTo>
                <a:lnTo>
                  <a:pt x="2707" y="2470"/>
                </a:lnTo>
                <a:lnTo>
                  <a:pt x="2322" y="3140"/>
                </a:lnTo>
                <a:lnTo>
                  <a:pt x="1653" y="2755"/>
                </a:lnTo>
                <a:lnTo>
                  <a:pt x="2038" y="2086"/>
                </a:lnTo>
                <a:close/>
                <a:moveTo>
                  <a:pt x="3875" y="2192"/>
                </a:moveTo>
                <a:lnTo>
                  <a:pt x="4545" y="2578"/>
                </a:lnTo>
                <a:lnTo>
                  <a:pt x="4160" y="3248"/>
                </a:lnTo>
                <a:lnTo>
                  <a:pt x="3490" y="2862"/>
                </a:lnTo>
                <a:lnTo>
                  <a:pt x="3875" y="2192"/>
                </a:lnTo>
                <a:close/>
                <a:moveTo>
                  <a:pt x="5714" y="2300"/>
                </a:moveTo>
                <a:lnTo>
                  <a:pt x="6383" y="2685"/>
                </a:lnTo>
                <a:lnTo>
                  <a:pt x="5997" y="3354"/>
                </a:lnTo>
                <a:lnTo>
                  <a:pt x="5328" y="2970"/>
                </a:lnTo>
                <a:lnTo>
                  <a:pt x="5714" y="2300"/>
                </a:lnTo>
                <a:close/>
                <a:moveTo>
                  <a:pt x="913" y="2387"/>
                </a:moveTo>
                <a:lnTo>
                  <a:pt x="1582" y="2772"/>
                </a:lnTo>
                <a:lnTo>
                  <a:pt x="1197" y="3442"/>
                </a:lnTo>
                <a:lnTo>
                  <a:pt x="528" y="3057"/>
                </a:lnTo>
                <a:lnTo>
                  <a:pt x="913" y="2387"/>
                </a:lnTo>
                <a:close/>
                <a:moveTo>
                  <a:pt x="2751" y="2495"/>
                </a:moveTo>
                <a:lnTo>
                  <a:pt x="3421" y="2880"/>
                </a:lnTo>
                <a:lnTo>
                  <a:pt x="3035" y="3549"/>
                </a:lnTo>
                <a:lnTo>
                  <a:pt x="2366" y="3165"/>
                </a:lnTo>
                <a:lnTo>
                  <a:pt x="2751" y="2495"/>
                </a:lnTo>
                <a:close/>
                <a:moveTo>
                  <a:pt x="4589" y="2602"/>
                </a:moveTo>
                <a:lnTo>
                  <a:pt x="5258" y="2988"/>
                </a:lnTo>
                <a:lnTo>
                  <a:pt x="4874" y="3657"/>
                </a:lnTo>
                <a:lnTo>
                  <a:pt x="4203" y="3271"/>
                </a:lnTo>
                <a:lnTo>
                  <a:pt x="4589" y="2602"/>
                </a:lnTo>
                <a:close/>
                <a:moveTo>
                  <a:pt x="6427" y="2710"/>
                </a:moveTo>
                <a:lnTo>
                  <a:pt x="7096" y="3095"/>
                </a:lnTo>
                <a:lnTo>
                  <a:pt x="6711" y="3764"/>
                </a:lnTo>
                <a:lnTo>
                  <a:pt x="6042" y="3379"/>
                </a:lnTo>
                <a:lnTo>
                  <a:pt x="6427" y="2710"/>
                </a:lnTo>
                <a:close/>
                <a:moveTo>
                  <a:pt x="1628" y="2798"/>
                </a:moveTo>
                <a:lnTo>
                  <a:pt x="2297" y="3183"/>
                </a:lnTo>
                <a:lnTo>
                  <a:pt x="1912" y="3852"/>
                </a:lnTo>
                <a:lnTo>
                  <a:pt x="1243" y="3468"/>
                </a:lnTo>
                <a:lnTo>
                  <a:pt x="1628" y="2798"/>
                </a:lnTo>
                <a:close/>
                <a:moveTo>
                  <a:pt x="3465" y="2906"/>
                </a:moveTo>
                <a:lnTo>
                  <a:pt x="4134" y="3291"/>
                </a:lnTo>
                <a:lnTo>
                  <a:pt x="3749" y="3960"/>
                </a:lnTo>
                <a:lnTo>
                  <a:pt x="3080" y="3575"/>
                </a:lnTo>
                <a:lnTo>
                  <a:pt x="3465" y="2906"/>
                </a:lnTo>
                <a:close/>
                <a:moveTo>
                  <a:pt x="5302" y="3014"/>
                </a:moveTo>
                <a:lnTo>
                  <a:pt x="5971" y="3399"/>
                </a:lnTo>
                <a:lnTo>
                  <a:pt x="5586" y="4068"/>
                </a:lnTo>
                <a:lnTo>
                  <a:pt x="4917" y="3683"/>
                </a:lnTo>
                <a:lnTo>
                  <a:pt x="5302" y="3014"/>
                </a:lnTo>
                <a:close/>
                <a:moveTo>
                  <a:pt x="503" y="3100"/>
                </a:moveTo>
                <a:lnTo>
                  <a:pt x="1173" y="3486"/>
                </a:lnTo>
                <a:lnTo>
                  <a:pt x="788" y="4154"/>
                </a:lnTo>
                <a:lnTo>
                  <a:pt x="118" y="3769"/>
                </a:lnTo>
                <a:lnTo>
                  <a:pt x="503" y="3100"/>
                </a:lnTo>
                <a:close/>
                <a:moveTo>
                  <a:pt x="7141" y="3121"/>
                </a:moveTo>
                <a:lnTo>
                  <a:pt x="7810" y="3507"/>
                </a:lnTo>
                <a:lnTo>
                  <a:pt x="7424" y="4176"/>
                </a:lnTo>
                <a:lnTo>
                  <a:pt x="6755" y="3790"/>
                </a:lnTo>
                <a:lnTo>
                  <a:pt x="7141" y="3121"/>
                </a:lnTo>
                <a:close/>
                <a:moveTo>
                  <a:pt x="2342" y="3208"/>
                </a:moveTo>
                <a:lnTo>
                  <a:pt x="3011" y="3593"/>
                </a:lnTo>
                <a:lnTo>
                  <a:pt x="2625" y="4262"/>
                </a:lnTo>
                <a:lnTo>
                  <a:pt x="1956" y="3877"/>
                </a:lnTo>
                <a:lnTo>
                  <a:pt x="2342" y="3208"/>
                </a:lnTo>
                <a:close/>
                <a:moveTo>
                  <a:pt x="4177" y="3316"/>
                </a:moveTo>
                <a:lnTo>
                  <a:pt x="4848" y="3701"/>
                </a:lnTo>
                <a:lnTo>
                  <a:pt x="4462" y="4370"/>
                </a:lnTo>
                <a:lnTo>
                  <a:pt x="3792" y="3985"/>
                </a:lnTo>
                <a:lnTo>
                  <a:pt x="4177" y="3316"/>
                </a:lnTo>
                <a:close/>
                <a:moveTo>
                  <a:pt x="6016" y="3424"/>
                </a:moveTo>
                <a:lnTo>
                  <a:pt x="6685" y="3809"/>
                </a:lnTo>
                <a:lnTo>
                  <a:pt x="6300" y="4478"/>
                </a:lnTo>
                <a:lnTo>
                  <a:pt x="5630" y="4093"/>
                </a:lnTo>
                <a:lnTo>
                  <a:pt x="6016" y="3424"/>
                </a:lnTo>
                <a:close/>
                <a:moveTo>
                  <a:pt x="1217" y="3512"/>
                </a:moveTo>
                <a:lnTo>
                  <a:pt x="1886" y="3897"/>
                </a:lnTo>
                <a:lnTo>
                  <a:pt x="1501" y="4566"/>
                </a:lnTo>
                <a:lnTo>
                  <a:pt x="832" y="4181"/>
                </a:lnTo>
                <a:lnTo>
                  <a:pt x="1217" y="3512"/>
                </a:lnTo>
                <a:close/>
                <a:moveTo>
                  <a:pt x="7853" y="3531"/>
                </a:moveTo>
                <a:lnTo>
                  <a:pt x="8523" y="3917"/>
                </a:lnTo>
                <a:lnTo>
                  <a:pt x="8138" y="4586"/>
                </a:lnTo>
                <a:lnTo>
                  <a:pt x="7468" y="4200"/>
                </a:lnTo>
                <a:lnTo>
                  <a:pt x="7853" y="3531"/>
                </a:lnTo>
                <a:close/>
                <a:moveTo>
                  <a:pt x="3055" y="3619"/>
                </a:moveTo>
                <a:lnTo>
                  <a:pt x="3724" y="4005"/>
                </a:lnTo>
                <a:lnTo>
                  <a:pt x="3339" y="4674"/>
                </a:lnTo>
                <a:lnTo>
                  <a:pt x="2670" y="4288"/>
                </a:lnTo>
                <a:lnTo>
                  <a:pt x="3055" y="3619"/>
                </a:lnTo>
                <a:close/>
                <a:moveTo>
                  <a:pt x="4891" y="3727"/>
                </a:moveTo>
                <a:lnTo>
                  <a:pt x="5560" y="4112"/>
                </a:lnTo>
                <a:lnTo>
                  <a:pt x="5175" y="4781"/>
                </a:lnTo>
                <a:lnTo>
                  <a:pt x="4506" y="4396"/>
                </a:lnTo>
                <a:lnTo>
                  <a:pt x="4891" y="3727"/>
                </a:lnTo>
                <a:close/>
                <a:moveTo>
                  <a:pt x="6729" y="3835"/>
                </a:moveTo>
                <a:lnTo>
                  <a:pt x="7398" y="4220"/>
                </a:lnTo>
                <a:lnTo>
                  <a:pt x="7013" y="4889"/>
                </a:lnTo>
                <a:lnTo>
                  <a:pt x="6344" y="4504"/>
                </a:lnTo>
                <a:lnTo>
                  <a:pt x="6729" y="3835"/>
                </a:lnTo>
                <a:close/>
                <a:moveTo>
                  <a:pt x="1930" y="3922"/>
                </a:moveTo>
                <a:lnTo>
                  <a:pt x="2599" y="4307"/>
                </a:lnTo>
                <a:lnTo>
                  <a:pt x="2214" y="4976"/>
                </a:lnTo>
                <a:lnTo>
                  <a:pt x="1545" y="4591"/>
                </a:lnTo>
                <a:lnTo>
                  <a:pt x="1930" y="3922"/>
                </a:lnTo>
                <a:close/>
                <a:moveTo>
                  <a:pt x="8567" y="3943"/>
                </a:moveTo>
                <a:lnTo>
                  <a:pt x="9236" y="4328"/>
                </a:lnTo>
                <a:lnTo>
                  <a:pt x="8850" y="4997"/>
                </a:lnTo>
                <a:lnTo>
                  <a:pt x="8181" y="4612"/>
                </a:lnTo>
                <a:lnTo>
                  <a:pt x="8567" y="3943"/>
                </a:lnTo>
                <a:close/>
                <a:moveTo>
                  <a:pt x="3769" y="4029"/>
                </a:moveTo>
                <a:lnTo>
                  <a:pt x="4438" y="4414"/>
                </a:lnTo>
                <a:lnTo>
                  <a:pt x="4052" y="5083"/>
                </a:lnTo>
                <a:lnTo>
                  <a:pt x="3383" y="4698"/>
                </a:lnTo>
                <a:lnTo>
                  <a:pt x="3769" y="4029"/>
                </a:lnTo>
                <a:close/>
                <a:moveTo>
                  <a:pt x="5605" y="4138"/>
                </a:moveTo>
                <a:lnTo>
                  <a:pt x="6274" y="4524"/>
                </a:lnTo>
                <a:lnTo>
                  <a:pt x="5888" y="5192"/>
                </a:lnTo>
                <a:lnTo>
                  <a:pt x="5219" y="4807"/>
                </a:lnTo>
                <a:lnTo>
                  <a:pt x="5605" y="4138"/>
                </a:lnTo>
                <a:close/>
                <a:moveTo>
                  <a:pt x="806" y="4225"/>
                </a:moveTo>
                <a:lnTo>
                  <a:pt x="1476" y="4610"/>
                </a:lnTo>
                <a:lnTo>
                  <a:pt x="1090" y="5279"/>
                </a:lnTo>
                <a:lnTo>
                  <a:pt x="420" y="4894"/>
                </a:lnTo>
                <a:lnTo>
                  <a:pt x="806" y="4225"/>
                </a:lnTo>
                <a:close/>
                <a:moveTo>
                  <a:pt x="7442" y="4246"/>
                </a:moveTo>
                <a:lnTo>
                  <a:pt x="8112" y="4631"/>
                </a:lnTo>
                <a:lnTo>
                  <a:pt x="7727" y="5300"/>
                </a:lnTo>
                <a:lnTo>
                  <a:pt x="7058" y="4915"/>
                </a:lnTo>
                <a:lnTo>
                  <a:pt x="7442" y="4246"/>
                </a:lnTo>
                <a:close/>
                <a:moveTo>
                  <a:pt x="2644" y="4333"/>
                </a:moveTo>
                <a:lnTo>
                  <a:pt x="3313" y="4718"/>
                </a:lnTo>
                <a:lnTo>
                  <a:pt x="2928" y="5387"/>
                </a:lnTo>
                <a:lnTo>
                  <a:pt x="2259" y="5002"/>
                </a:lnTo>
                <a:lnTo>
                  <a:pt x="2644" y="4333"/>
                </a:lnTo>
                <a:close/>
                <a:moveTo>
                  <a:pt x="4481" y="4441"/>
                </a:moveTo>
                <a:lnTo>
                  <a:pt x="5151" y="4826"/>
                </a:lnTo>
                <a:lnTo>
                  <a:pt x="4766" y="5495"/>
                </a:lnTo>
                <a:lnTo>
                  <a:pt x="4096" y="5110"/>
                </a:lnTo>
                <a:lnTo>
                  <a:pt x="4481" y="4441"/>
                </a:lnTo>
                <a:close/>
                <a:moveTo>
                  <a:pt x="6319" y="4548"/>
                </a:moveTo>
                <a:lnTo>
                  <a:pt x="6988" y="4934"/>
                </a:lnTo>
                <a:lnTo>
                  <a:pt x="6603" y="5603"/>
                </a:lnTo>
                <a:lnTo>
                  <a:pt x="5934" y="5217"/>
                </a:lnTo>
                <a:lnTo>
                  <a:pt x="6319" y="4548"/>
                </a:lnTo>
                <a:close/>
                <a:moveTo>
                  <a:pt x="1519" y="4635"/>
                </a:moveTo>
                <a:lnTo>
                  <a:pt x="2188" y="5020"/>
                </a:lnTo>
                <a:lnTo>
                  <a:pt x="1803" y="5689"/>
                </a:lnTo>
                <a:lnTo>
                  <a:pt x="1134" y="5304"/>
                </a:lnTo>
                <a:lnTo>
                  <a:pt x="1519" y="4635"/>
                </a:lnTo>
                <a:close/>
                <a:moveTo>
                  <a:pt x="8155" y="4656"/>
                </a:moveTo>
                <a:lnTo>
                  <a:pt x="8824" y="5040"/>
                </a:lnTo>
                <a:lnTo>
                  <a:pt x="8440" y="5710"/>
                </a:lnTo>
                <a:lnTo>
                  <a:pt x="7770" y="5325"/>
                </a:lnTo>
                <a:lnTo>
                  <a:pt x="8155" y="4656"/>
                </a:lnTo>
                <a:close/>
                <a:moveTo>
                  <a:pt x="3357" y="4743"/>
                </a:moveTo>
                <a:lnTo>
                  <a:pt x="4026" y="5128"/>
                </a:lnTo>
                <a:lnTo>
                  <a:pt x="3641" y="5797"/>
                </a:lnTo>
                <a:lnTo>
                  <a:pt x="2972" y="5412"/>
                </a:lnTo>
                <a:lnTo>
                  <a:pt x="3357" y="4743"/>
                </a:lnTo>
                <a:close/>
                <a:moveTo>
                  <a:pt x="5195" y="4852"/>
                </a:moveTo>
                <a:lnTo>
                  <a:pt x="5864" y="5237"/>
                </a:lnTo>
                <a:lnTo>
                  <a:pt x="5478" y="5906"/>
                </a:lnTo>
                <a:lnTo>
                  <a:pt x="4809" y="5521"/>
                </a:lnTo>
                <a:lnTo>
                  <a:pt x="5195" y="4852"/>
                </a:lnTo>
                <a:close/>
                <a:moveTo>
                  <a:pt x="7033" y="4960"/>
                </a:moveTo>
                <a:lnTo>
                  <a:pt x="7702" y="5344"/>
                </a:lnTo>
                <a:lnTo>
                  <a:pt x="7317" y="6014"/>
                </a:lnTo>
                <a:lnTo>
                  <a:pt x="6648" y="5629"/>
                </a:lnTo>
                <a:lnTo>
                  <a:pt x="7033" y="4960"/>
                </a:lnTo>
                <a:close/>
                <a:moveTo>
                  <a:pt x="2233" y="5046"/>
                </a:moveTo>
                <a:lnTo>
                  <a:pt x="2902" y="5432"/>
                </a:lnTo>
                <a:lnTo>
                  <a:pt x="2516" y="6100"/>
                </a:lnTo>
                <a:lnTo>
                  <a:pt x="1847" y="5715"/>
                </a:lnTo>
                <a:lnTo>
                  <a:pt x="2233" y="5046"/>
                </a:lnTo>
                <a:close/>
                <a:moveTo>
                  <a:pt x="8869" y="5066"/>
                </a:moveTo>
                <a:lnTo>
                  <a:pt x="9538" y="5452"/>
                </a:lnTo>
                <a:lnTo>
                  <a:pt x="9153" y="6122"/>
                </a:lnTo>
                <a:lnTo>
                  <a:pt x="8484" y="5736"/>
                </a:lnTo>
                <a:lnTo>
                  <a:pt x="8869" y="5066"/>
                </a:lnTo>
                <a:close/>
                <a:moveTo>
                  <a:pt x="4070" y="5154"/>
                </a:moveTo>
                <a:lnTo>
                  <a:pt x="4740" y="5538"/>
                </a:lnTo>
                <a:lnTo>
                  <a:pt x="4355" y="6208"/>
                </a:lnTo>
                <a:lnTo>
                  <a:pt x="3686" y="5823"/>
                </a:lnTo>
                <a:lnTo>
                  <a:pt x="4070" y="5154"/>
                </a:lnTo>
                <a:close/>
                <a:moveTo>
                  <a:pt x="5908" y="5261"/>
                </a:moveTo>
                <a:lnTo>
                  <a:pt x="6577" y="5646"/>
                </a:lnTo>
                <a:lnTo>
                  <a:pt x="6192" y="6316"/>
                </a:lnTo>
                <a:lnTo>
                  <a:pt x="5523" y="5931"/>
                </a:lnTo>
                <a:lnTo>
                  <a:pt x="5908" y="5261"/>
                </a:lnTo>
                <a:close/>
                <a:moveTo>
                  <a:pt x="7745" y="5369"/>
                </a:moveTo>
                <a:lnTo>
                  <a:pt x="8415" y="5754"/>
                </a:lnTo>
                <a:lnTo>
                  <a:pt x="8030" y="6424"/>
                </a:lnTo>
                <a:lnTo>
                  <a:pt x="7361" y="6039"/>
                </a:lnTo>
                <a:lnTo>
                  <a:pt x="7745" y="5369"/>
                </a:lnTo>
                <a:close/>
                <a:moveTo>
                  <a:pt x="2947" y="5458"/>
                </a:moveTo>
                <a:lnTo>
                  <a:pt x="3616" y="5842"/>
                </a:lnTo>
                <a:lnTo>
                  <a:pt x="3231" y="6512"/>
                </a:lnTo>
                <a:lnTo>
                  <a:pt x="2562" y="6127"/>
                </a:lnTo>
                <a:lnTo>
                  <a:pt x="2947" y="5458"/>
                </a:lnTo>
                <a:close/>
                <a:moveTo>
                  <a:pt x="4783" y="5564"/>
                </a:moveTo>
                <a:lnTo>
                  <a:pt x="5452" y="5950"/>
                </a:lnTo>
                <a:lnTo>
                  <a:pt x="5068" y="6619"/>
                </a:lnTo>
                <a:lnTo>
                  <a:pt x="4398" y="6234"/>
                </a:lnTo>
                <a:lnTo>
                  <a:pt x="4783" y="5564"/>
                </a:lnTo>
                <a:close/>
                <a:moveTo>
                  <a:pt x="6622" y="5672"/>
                </a:moveTo>
                <a:lnTo>
                  <a:pt x="7291" y="6057"/>
                </a:lnTo>
                <a:lnTo>
                  <a:pt x="6905" y="6726"/>
                </a:lnTo>
                <a:lnTo>
                  <a:pt x="6236" y="6342"/>
                </a:lnTo>
                <a:lnTo>
                  <a:pt x="6622" y="5672"/>
                </a:lnTo>
                <a:close/>
                <a:moveTo>
                  <a:pt x="1823" y="5759"/>
                </a:moveTo>
                <a:lnTo>
                  <a:pt x="2492" y="6144"/>
                </a:lnTo>
                <a:lnTo>
                  <a:pt x="2106" y="6814"/>
                </a:lnTo>
                <a:lnTo>
                  <a:pt x="1437" y="6429"/>
                </a:lnTo>
                <a:lnTo>
                  <a:pt x="1823" y="5759"/>
                </a:lnTo>
                <a:close/>
                <a:moveTo>
                  <a:pt x="8459" y="5780"/>
                </a:moveTo>
                <a:lnTo>
                  <a:pt x="9128" y="6165"/>
                </a:lnTo>
                <a:lnTo>
                  <a:pt x="8744" y="6834"/>
                </a:lnTo>
                <a:lnTo>
                  <a:pt x="8074" y="6449"/>
                </a:lnTo>
                <a:lnTo>
                  <a:pt x="8459" y="5780"/>
                </a:lnTo>
                <a:close/>
                <a:moveTo>
                  <a:pt x="3661" y="5867"/>
                </a:moveTo>
                <a:lnTo>
                  <a:pt x="4330" y="6252"/>
                </a:lnTo>
                <a:lnTo>
                  <a:pt x="3945" y="6922"/>
                </a:lnTo>
                <a:lnTo>
                  <a:pt x="3276" y="6537"/>
                </a:lnTo>
                <a:lnTo>
                  <a:pt x="3661" y="5867"/>
                </a:lnTo>
                <a:close/>
                <a:moveTo>
                  <a:pt x="5497" y="5974"/>
                </a:moveTo>
                <a:lnTo>
                  <a:pt x="6166" y="6359"/>
                </a:lnTo>
                <a:lnTo>
                  <a:pt x="5781" y="7028"/>
                </a:lnTo>
                <a:lnTo>
                  <a:pt x="5112" y="6643"/>
                </a:lnTo>
                <a:lnTo>
                  <a:pt x="5497" y="5974"/>
                </a:lnTo>
                <a:close/>
                <a:moveTo>
                  <a:pt x="7335" y="6082"/>
                </a:moveTo>
                <a:lnTo>
                  <a:pt x="8004" y="6467"/>
                </a:lnTo>
                <a:lnTo>
                  <a:pt x="7619" y="7136"/>
                </a:lnTo>
                <a:lnTo>
                  <a:pt x="6950" y="6751"/>
                </a:lnTo>
                <a:lnTo>
                  <a:pt x="7335" y="6082"/>
                </a:lnTo>
                <a:close/>
                <a:moveTo>
                  <a:pt x="2536" y="6170"/>
                </a:moveTo>
                <a:lnTo>
                  <a:pt x="3205" y="6555"/>
                </a:lnTo>
                <a:lnTo>
                  <a:pt x="2820" y="7225"/>
                </a:lnTo>
                <a:lnTo>
                  <a:pt x="2151" y="6840"/>
                </a:lnTo>
                <a:lnTo>
                  <a:pt x="2536" y="6170"/>
                </a:lnTo>
                <a:close/>
                <a:moveTo>
                  <a:pt x="4373" y="6278"/>
                </a:moveTo>
                <a:lnTo>
                  <a:pt x="5043" y="6663"/>
                </a:lnTo>
                <a:lnTo>
                  <a:pt x="4658" y="7332"/>
                </a:lnTo>
                <a:lnTo>
                  <a:pt x="3988" y="6947"/>
                </a:lnTo>
                <a:lnTo>
                  <a:pt x="4373" y="6278"/>
                </a:lnTo>
                <a:close/>
                <a:moveTo>
                  <a:pt x="6210" y="6386"/>
                </a:moveTo>
                <a:lnTo>
                  <a:pt x="6879" y="6771"/>
                </a:lnTo>
                <a:lnTo>
                  <a:pt x="6494" y="7440"/>
                </a:lnTo>
                <a:lnTo>
                  <a:pt x="5825" y="7055"/>
                </a:lnTo>
                <a:lnTo>
                  <a:pt x="6210" y="6386"/>
                </a:lnTo>
                <a:close/>
                <a:moveTo>
                  <a:pt x="8048" y="6493"/>
                </a:moveTo>
                <a:lnTo>
                  <a:pt x="8718" y="6879"/>
                </a:lnTo>
                <a:lnTo>
                  <a:pt x="8332" y="7548"/>
                </a:lnTo>
                <a:lnTo>
                  <a:pt x="7662" y="7162"/>
                </a:lnTo>
                <a:lnTo>
                  <a:pt x="8048" y="6493"/>
                </a:lnTo>
                <a:close/>
                <a:moveTo>
                  <a:pt x="3250" y="6580"/>
                </a:moveTo>
                <a:lnTo>
                  <a:pt x="3919" y="6965"/>
                </a:lnTo>
                <a:lnTo>
                  <a:pt x="3533" y="7634"/>
                </a:lnTo>
                <a:lnTo>
                  <a:pt x="2864" y="7249"/>
                </a:lnTo>
                <a:lnTo>
                  <a:pt x="3250" y="6580"/>
                </a:lnTo>
                <a:close/>
                <a:moveTo>
                  <a:pt x="5087" y="6688"/>
                </a:moveTo>
                <a:lnTo>
                  <a:pt x="5756" y="7073"/>
                </a:lnTo>
                <a:lnTo>
                  <a:pt x="5372" y="7742"/>
                </a:lnTo>
                <a:lnTo>
                  <a:pt x="4702" y="7357"/>
                </a:lnTo>
                <a:lnTo>
                  <a:pt x="5087" y="6688"/>
                </a:lnTo>
                <a:close/>
                <a:moveTo>
                  <a:pt x="6925" y="6796"/>
                </a:moveTo>
                <a:lnTo>
                  <a:pt x="7594" y="7181"/>
                </a:lnTo>
                <a:lnTo>
                  <a:pt x="7209" y="7850"/>
                </a:lnTo>
                <a:lnTo>
                  <a:pt x="6540" y="7465"/>
                </a:lnTo>
                <a:lnTo>
                  <a:pt x="6925" y="6796"/>
                </a:lnTo>
                <a:close/>
                <a:moveTo>
                  <a:pt x="8761" y="6903"/>
                </a:moveTo>
                <a:lnTo>
                  <a:pt x="9430" y="7289"/>
                </a:lnTo>
                <a:lnTo>
                  <a:pt x="9045" y="7958"/>
                </a:lnTo>
                <a:lnTo>
                  <a:pt x="8376" y="7572"/>
                </a:lnTo>
                <a:lnTo>
                  <a:pt x="8761" y="6903"/>
                </a:lnTo>
                <a:close/>
                <a:moveTo>
                  <a:pt x="3963" y="6991"/>
                </a:moveTo>
                <a:lnTo>
                  <a:pt x="4632" y="7377"/>
                </a:lnTo>
                <a:lnTo>
                  <a:pt x="4247" y="8045"/>
                </a:lnTo>
                <a:lnTo>
                  <a:pt x="3578" y="7660"/>
                </a:lnTo>
                <a:lnTo>
                  <a:pt x="3963" y="6991"/>
                </a:lnTo>
                <a:close/>
                <a:moveTo>
                  <a:pt x="5800" y="7099"/>
                </a:moveTo>
                <a:lnTo>
                  <a:pt x="6469" y="7484"/>
                </a:lnTo>
                <a:lnTo>
                  <a:pt x="6084" y="8153"/>
                </a:lnTo>
                <a:lnTo>
                  <a:pt x="5415" y="7768"/>
                </a:lnTo>
                <a:lnTo>
                  <a:pt x="5800" y="7099"/>
                </a:lnTo>
                <a:close/>
                <a:moveTo>
                  <a:pt x="7639" y="7207"/>
                </a:moveTo>
                <a:lnTo>
                  <a:pt x="8308" y="7592"/>
                </a:lnTo>
                <a:lnTo>
                  <a:pt x="7922" y="8261"/>
                </a:lnTo>
                <a:lnTo>
                  <a:pt x="7253" y="7876"/>
                </a:lnTo>
                <a:lnTo>
                  <a:pt x="7639" y="7207"/>
                </a:lnTo>
                <a:close/>
                <a:moveTo>
                  <a:pt x="4676" y="7401"/>
                </a:moveTo>
                <a:lnTo>
                  <a:pt x="5346" y="7787"/>
                </a:lnTo>
                <a:lnTo>
                  <a:pt x="4960" y="8456"/>
                </a:lnTo>
                <a:lnTo>
                  <a:pt x="4290" y="8070"/>
                </a:lnTo>
                <a:lnTo>
                  <a:pt x="4676" y="7401"/>
                </a:lnTo>
                <a:close/>
                <a:moveTo>
                  <a:pt x="6514" y="7510"/>
                </a:moveTo>
                <a:lnTo>
                  <a:pt x="7183" y="7896"/>
                </a:lnTo>
                <a:lnTo>
                  <a:pt x="6798" y="8565"/>
                </a:lnTo>
                <a:lnTo>
                  <a:pt x="6129" y="8179"/>
                </a:lnTo>
                <a:lnTo>
                  <a:pt x="6514" y="7510"/>
                </a:lnTo>
                <a:close/>
                <a:moveTo>
                  <a:pt x="5389" y="7813"/>
                </a:moveTo>
                <a:lnTo>
                  <a:pt x="6058" y="8198"/>
                </a:lnTo>
                <a:lnTo>
                  <a:pt x="5673" y="8867"/>
                </a:lnTo>
                <a:lnTo>
                  <a:pt x="5004" y="8482"/>
                </a:lnTo>
                <a:lnTo>
                  <a:pt x="5389" y="7813"/>
                </a:lnTo>
                <a:close/>
                <a:moveTo>
                  <a:pt x="3371" y="0"/>
                </a:moveTo>
                <a:lnTo>
                  <a:pt x="3943" y="329"/>
                </a:lnTo>
                <a:lnTo>
                  <a:pt x="3558" y="998"/>
                </a:lnTo>
                <a:lnTo>
                  <a:pt x="2889" y="613"/>
                </a:lnTo>
                <a:lnTo>
                  <a:pt x="3240" y="3"/>
                </a:lnTo>
                <a:lnTo>
                  <a:pt x="3240" y="3"/>
                </a:lnTo>
                <a:cubicBezTo>
                  <a:pt x="3221" y="5"/>
                  <a:pt x="3200" y="5"/>
                  <a:pt x="3180" y="6"/>
                </a:cubicBezTo>
                <a:lnTo>
                  <a:pt x="2846" y="588"/>
                </a:lnTo>
                <a:lnTo>
                  <a:pt x="2177" y="203"/>
                </a:lnTo>
                <a:lnTo>
                  <a:pt x="2201" y="162"/>
                </a:lnTo>
                <a:lnTo>
                  <a:pt x="2201" y="162"/>
                </a:lnTo>
                <a:cubicBezTo>
                  <a:pt x="2157" y="174"/>
                  <a:pt x="2115" y="188"/>
                  <a:pt x="2070" y="202"/>
                </a:cubicBezTo>
                <a:lnTo>
                  <a:pt x="2107" y="223"/>
                </a:lnTo>
                <a:lnTo>
                  <a:pt x="1722" y="892"/>
                </a:lnTo>
                <a:lnTo>
                  <a:pt x="1225" y="607"/>
                </a:lnTo>
                <a:cubicBezTo>
                  <a:pt x="1210" y="617"/>
                  <a:pt x="1194" y="629"/>
                  <a:pt x="1179" y="639"/>
                </a:cubicBezTo>
                <a:lnTo>
                  <a:pt x="1697" y="936"/>
                </a:lnTo>
                <a:lnTo>
                  <a:pt x="1312" y="1605"/>
                </a:lnTo>
                <a:lnTo>
                  <a:pt x="642" y="1220"/>
                </a:lnTo>
                <a:lnTo>
                  <a:pt x="792" y="961"/>
                </a:lnTo>
                <a:lnTo>
                  <a:pt x="792" y="961"/>
                </a:lnTo>
                <a:cubicBezTo>
                  <a:pt x="741" y="1010"/>
                  <a:pt x="691" y="1061"/>
                  <a:pt x="643" y="1116"/>
                </a:cubicBezTo>
                <a:lnTo>
                  <a:pt x="598" y="1195"/>
                </a:lnTo>
                <a:lnTo>
                  <a:pt x="582" y="1186"/>
                </a:lnTo>
                <a:cubicBezTo>
                  <a:pt x="572" y="1199"/>
                  <a:pt x="560" y="1214"/>
                  <a:pt x="550" y="1226"/>
                </a:cubicBezTo>
                <a:lnTo>
                  <a:pt x="572" y="1240"/>
                </a:lnTo>
                <a:lnTo>
                  <a:pt x="187" y="1909"/>
                </a:lnTo>
                <a:lnTo>
                  <a:pt x="166" y="1897"/>
                </a:lnTo>
                <a:cubicBezTo>
                  <a:pt x="161" y="1914"/>
                  <a:pt x="155" y="1930"/>
                  <a:pt x="150" y="1946"/>
                </a:cubicBezTo>
                <a:lnTo>
                  <a:pt x="162" y="1953"/>
                </a:lnTo>
                <a:lnTo>
                  <a:pt x="129" y="2013"/>
                </a:lnTo>
                <a:cubicBezTo>
                  <a:pt x="110" y="2073"/>
                  <a:pt x="94" y="2137"/>
                  <a:pt x="79" y="2201"/>
                </a:cubicBezTo>
                <a:lnTo>
                  <a:pt x="207" y="1979"/>
                </a:lnTo>
                <a:lnTo>
                  <a:pt x="876" y="2364"/>
                </a:lnTo>
                <a:lnTo>
                  <a:pt x="491" y="3033"/>
                </a:lnTo>
                <a:lnTo>
                  <a:pt x="3" y="2753"/>
                </a:lnTo>
                <a:cubicBezTo>
                  <a:pt x="1" y="2772"/>
                  <a:pt x="0" y="2791"/>
                  <a:pt x="0" y="2810"/>
                </a:cubicBezTo>
                <a:lnTo>
                  <a:pt x="466" y="3077"/>
                </a:lnTo>
                <a:lnTo>
                  <a:pt x="81" y="3747"/>
                </a:lnTo>
                <a:lnTo>
                  <a:pt x="53" y="3731"/>
                </a:lnTo>
                <a:lnTo>
                  <a:pt x="53" y="3731"/>
                </a:lnTo>
                <a:cubicBezTo>
                  <a:pt x="60" y="3775"/>
                  <a:pt x="67" y="3818"/>
                  <a:pt x="74" y="3862"/>
                </a:cubicBezTo>
                <a:lnTo>
                  <a:pt x="100" y="3816"/>
                </a:lnTo>
                <a:lnTo>
                  <a:pt x="769" y="4202"/>
                </a:lnTo>
                <a:lnTo>
                  <a:pt x="384" y="4871"/>
                </a:lnTo>
                <a:lnTo>
                  <a:pt x="315" y="4831"/>
                </a:lnTo>
                <a:lnTo>
                  <a:pt x="315" y="4831"/>
                </a:lnTo>
                <a:cubicBezTo>
                  <a:pt x="322" y="4856"/>
                  <a:pt x="330" y="4879"/>
                  <a:pt x="338" y="4904"/>
                </a:cubicBezTo>
                <a:lnTo>
                  <a:pt x="359" y="4915"/>
                </a:lnTo>
                <a:lnTo>
                  <a:pt x="349" y="4934"/>
                </a:lnTo>
                <a:cubicBezTo>
                  <a:pt x="357" y="4954"/>
                  <a:pt x="363" y="4976"/>
                  <a:pt x="372" y="4997"/>
                </a:cubicBezTo>
                <a:lnTo>
                  <a:pt x="404" y="4940"/>
                </a:lnTo>
                <a:lnTo>
                  <a:pt x="1073" y="5325"/>
                </a:lnTo>
                <a:lnTo>
                  <a:pt x="751" y="5883"/>
                </a:lnTo>
                <a:cubicBezTo>
                  <a:pt x="761" y="5901"/>
                  <a:pt x="769" y="5917"/>
                  <a:pt x="779" y="5936"/>
                </a:cubicBezTo>
                <a:lnTo>
                  <a:pt x="1117" y="5350"/>
                </a:lnTo>
                <a:lnTo>
                  <a:pt x="1786" y="5735"/>
                </a:lnTo>
                <a:lnTo>
                  <a:pt x="1401" y="6404"/>
                </a:lnTo>
                <a:lnTo>
                  <a:pt x="870" y="6098"/>
                </a:lnTo>
                <a:lnTo>
                  <a:pt x="870" y="6098"/>
                </a:lnTo>
                <a:cubicBezTo>
                  <a:pt x="886" y="6128"/>
                  <a:pt x="903" y="6158"/>
                  <a:pt x="921" y="6186"/>
                </a:cubicBezTo>
                <a:lnTo>
                  <a:pt x="1376" y="6448"/>
                </a:lnTo>
                <a:lnTo>
                  <a:pt x="1250" y="6667"/>
                </a:lnTo>
                <a:cubicBezTo>
                  <a:pt x="1262" y="6682"/>
                  <a:pt x="1274" y="6695"/>
                  <a:pt x="1285" y="6710"/>
                </a:cubicBezTo>
                <a:lnTo>
                  <a:pt x="1421" y="6474"/>
                </a:lnTo>
                <a:lnTo>
                  <a:pt x="2090" y="6859"/>
                </a:lnTo>
                <a:lnTo>
                  <a:pt x="1851" y="7274"/>
                </a:lnTo>
                <a:cubicBezTo>
                  <a:pt x="1864" y="7286"/>
                  <a:pt x="1877" y="7296"/>
                  <a:pt x="1892" y="7308"/>
                </a:cubicBezTo>
                <a:lnTo>
                  <a:pt x="2135" y="6885"/>
                </a:lnTo>
                <a:lnTo>
                  <a:pt x="2805" y="7270"/>
                </a:lnTo>
                <a:lnTo>
                  <a:pt x="2520" y="7764"/>
                </a:lnTo>
                <a:lnTo>
                  <a:pt x="2563" y="7792"/>
                </a:lnTo>
                <a:lnTo>
                  <a:pt x="2848" y="7296"/>
                </a:lnTo>
                <a:lnTo>
                  <a:pt x="3517" y="7681"/>
                </a:lnTo>
                <a:lnTo>
                  <a:pt x="3236" y="8171"/>
                </a:lnTo>
                <a:cubicBezTo>
                  <a:pt x="3252" y="8178"/>
                  <a:pt x="3267" y="8184"/>
                  <a:pt x="3282" y="8193"/>
                </a:cubicBezTo>
                <a:lnTo>
                  <a:pt x="3562" y="7706"/>
                </a:lnTo>
                <a:lnTo>
                  <a:pt x="4231" y="8091"/>
                </a:lnTo>
                <a:lnTo>
                  <a:pt x="3994" y="8505"/>
                </a:lnTo>
                <a:cubicBezTo>
                  <a:pt x="4009" y="8511"/>
                  <a:pt x="4026" y="8518"/>
                  <a:pt x="4041" y="8524"/>
                </a:cubicBezTo>
                <a:lnTo>
                  <a:pt x="4275" y="8117"/>
                </a:lnTo>
                <a:lnTo>
                  <a:pt x="4944" y="8503"/>
                </a:lnTo>
                <a:lnTo>
                  <a:pt x="4792" y="8768"/>
                </a:lnTo>
                <a:cubicBezTo>
                  <a:pt x="4808" y="8774"/>
                  <a:pt x="4825" y="8778"/>
                  <a:pt x="4842" y="8783"/>
                </a:cubicBezTo>
                <a:lnTo>
                  <a:pt x="4989" y="8529"/>
                </a:lnTo>
                <a:lnTo>
                  <a:pt x="5658" y="8914"/>
                </a:lnTo>
                <a:lnTo>
                  <a:pt x="5637" y="8950"/>
                </a:lnTo>
                <a:cubicBezTo>
                  <a:pt x="5655" y="8952"/>
                  <a:pt x="5673" y="8956"/>
                  <a:pt x="5691" y="8959"/>
                </a:cubicBezTo>
                <a:lnTo>
                  <a:pt x="5701" y="8940"/>
                </a:lnTo>
                <a:lnTo>
                  <a:pt x="5747" y="8966"/>
                </a:lnTo>
                <a:cubicBezTo>
                  <a:pt x="5792" y="8972"/>
                  <a:pt x="5834" y="8977"/>
                  <a:pt x="5878" y="8982"/>
                </a:cubicBezTo>
                <a:lnTo>
                  <a:pt x="5726" y="8895"/>
                </a:lnTo>
                <a:lnTo>
                  <a:pt x="6111" y="8226"/>
                </a:lnTo>
                <a:lnTo>
                  <a:pt x="6781" y="8612"/>
                </a:lnTo>
                <a:lnTo>
                  <a:pt x="6544" y="9023"/>
                </a:lnTo>
                <a:lnTo>
                  <a:pt x="6602" y="9023"/>
                </a:lnTo>
                <a:lnTo>
                  <a:pt x="6824" y="8636"/>
                </a:lnTo>
                <a:lnTo>
                  <a:pt x="7374" y="8952"/>
                </a:lnTo>
                <a:cubicBezTo>
                  <a:pt x="7400" y="8947"/>
                  <a:pt x="7426" y="8944"/>
                  <a:pt x="7452" y="8939"/>
                </a:cubicBezTo>
                <a:lnTo>
                  <a:pt x="6850" y="8592"/>
                </a:lnTo>
                <a:lnTo>
                  <a:pt x="7235" y="7923"/>
                </a:lnTo>
                <a:lnTo>
                  <a:pt x="7904" y="8308"/>
                </a:lnTo>
                <a:lnTo>
                  <a:pt x="7553" y="8916"/>
                </a:lnTo>
                <a:cubicBezTo>
                  <a:pt x="7576" y="8911"/>
                  <a:pt x="7599" y="8905"/>
                  <a:pt x="7621" y="8900"/>
                </a:cubicBezTo>
                <a:lnTo>
                  <a:pt x="7948" y="8334"/>
                </a:lnTo>
                <a:lnTo>
                  <a:pt x="8404" y="8596"/>
                </a:lnTo>
                <a:cubicBezTo>
                  <a:pt x="8422" y="8587"/>
                  <a:pt x="8439" y="8576"/>
                  <a:pt x="8455" y="8566"/>
                </a:cubicBezTo>
                <a:lnTo>
                  <a:pt x="7973" y="8288"/>
                </a:lnTo>
                <a:lnTo>
                  <a:pt x="8358" y="7619"/>
                </a:lnTo>
                <a:lnTo>
                  <a:pt x="9027" y="8005"/>
                </a:lnTo>
                <a:lnTo>
                  <a:pt x="8886" y="8251"/>
                </a:lnTo>
                <a:cubicBezTo>
                  <a:pt x="8931" y="8209"/>
                  <a:pt x="8977" y="8167"/>
                  <a:pt x="9020" y="8121"/>
                </a:cubicBezTo>
                <a:lnTo>
                  <a:pt x="9071" y="8031"/>
                </a:lnTo>
                <a:lnTo>
                  <a:pt x="9092" y="8042"/>
                </a:lnTo>
                <a:cubicBezTo>
                  <a:pt x="9104" y="8029"/>
                  <a:pt x="9114" y="8016"/>
                  <a:pt x="9125" y="8003"/>
                </a:cubicBezTo>
                <a:lnTo>
                  <a:pt x="9097" y="7986"/>
                </a:lnTo>
                <a:lnTo>
                  <a:pt x="9482" y="7317"/>
                </a:lnTo>
                <a:lnTo>
                  <a:pt x="9532" y="7346"/>
                </a:lnTo>
                <a:lnTo>
                  <a:pt x="9551" y="7299"/>
                </a:lnTo>
                <a:lnTo>
                  <a:pt x="9507" y="7273"/>
                </a:lnTo>
                <a:lnTo>
                  <a:pt x="9657" y="7012"/>
                </a:lnTo>
                <a:cubicBezTo>
                  <a:pt x="9677" y="6947"/>
                  <a:pt x="9695" y="6880"/>
                  <a:pt x="9714" y="6812"/>
                </a:cubicBezTo>
                <a:lnTo>
                  <a:pt x="9714" y="6812"/>
                </a:lnTo>
                <a:lnTo>
                  <a:pt x="9463" y="7247"/>
                </a:lnTo>
                <a:lnTo>
                  <a:pt x="8793" y="6861"/>
                </a:lnTo>
                <a:lnTo>
                  <a:pt x="9179" y="6192"/>
                </a:lnTo>
                <a:lnTo>
                  <a:pt x="9774" y="6535"/>
                </a:lnTo>
                <a:cubicBezTo>
                  <a:pt x="9776" y="6531"/>
                  <a:pt x="9776" y="6527"/>
                  <a:pt x="9777" y="6523"/>
                </a:cubicBezTo>
                <a:cubicBezTo>
                  <a:pt x="9779" y="6509"/>
                  <a:pt x="9782" y="6495"/>
                  <a:pt x="9783" y="6482"/>
                </a:cubicBezTo>
                <a:lnTo>
                  <a:pt x="9203" y="6149"/>
                </a:lnTo>
                <a:lnTo>
                  <a:pt x="9589" y="5479"/>
                </a:lnTo>
                <a:lnTo>
                  <a:pt x="9876" y="5644"/>
                </a:lnTo>
                <a:cubicBezTo>
                  <a:pt x="9877" y="5625"/>
                  <a:pt x="9877" y="5605"/>
                  <a:pt x="9877" y="5587"/>
                </a:cubicBezTo>
                <a:lnTo>
                  <a:pt x="9613" y="5435"/>
                </a:lnTo>
                <a:lnTo>
                  <a:pt x="9859" y="5008"/>
                </a:lnTo>
                <a:cubicBezTo>
                  <a:pt x="9856" y="4980"/>
                  <a:pt x="9854" y="4951"/>
                  <a:pt x="9850" y="4923"/>
                </a:cubicBezTo>
                <a:lnTo>
                  <a:pt x="9569" y="5411"/>
                </a:lnTo>
                <a:lnTo>
                  <a:pt x="8900" y="5025"/>
                </a:lnTo>
                <a:lnTo>
                  <a:pt x="9285" y="4356"/>
                </a:lnTo>
                <a:lnTo>
                  <a:pt x="9807" y="4657"/>
                </a:lnTo>
                <a:cubicBezTo>
                  <a:pt x="9802" y="4635"/>
                  <a:pt x="9798" y="4613"/>
                  <a:pt x="9793" y="4589"/>
                </a:cubicBezTo>
                <a:lnTo>
                  <a:pt x="9310" y="4312"/>
                </a:lnTo>
                <a:lnTo>
                  <a:pt x="9537" y="3919"/>
                </a:lnTo>
                <a:cubicBezTo>
                  <a:pt x="9528" y="3902"/>
                  <a:pt x="9518" y="3886"/>
                  <a:pt x="9507" y="3870"/>
                </a:cubicBezTo>
                <a:lnTo>
                  <a:pt x="9262" y="4283"/>
                </a:lnTo>
                <a:lnTo>
                  <a:pt x="8593" y="3898"/>
                </a:lnTo>
                <a:lnTo>
                  <a:pt x="8939" y="3296"/>
                </a:lnTo>
                <a:lnTo>
                  <a:pt x="8916" y="3281"/>
                </a:lnTo>
                <a:lnTo>
                  <a:pt x="8896" y="3269"/>
                </a:lnTo>
                <a:lnTo>
                  <a:pt x="8550" y="3872"/>
                </a:lnTo>
                <a:lnTo>
                  <a:pt x="7880" y="3487"/>
                </a:lnTo>
                <a:lnTo>
                  <a:pt x="8221" y="2897"/>
                </a:lnTo>
                <a:cubicBezTo>
                  <a:pt x="8205" y="2890"/>
                  <a:pt x="8191" y="2881"/>
                  <a:pt x="8175" y="2874"/>
                </a:cubicBezTo>
                <a:lnTo>
                  <a:pt x="7837" y="3462"/>
                </a:lnTo>
                <a:lnTo>
                  <a:pt x="7168" y="3077"/>
                </a:lnTo>
                <a:lnTo>
                  <a:pt x="7481" y="2532"/>
                </a:lnTo>
                <a:cubicBezTo>
                  <a:pt x="7465" y="2523"/>
                  <a:pt x="7450" y="2516"/>
                  <a:pt x="7435" y="2509"/>
                </a:cubicBezTo>
                <a:lnTo>
                  <a:pt x="7123" y="3053"/>
                </a:lnTo>
                <a:lnTo>
                  <a:pt x="6454" y="2668"/>
                </a:lnTo>
                <a:lnTo>
                  <a:pt x="6747" y="2159"/>
                </a:lnTo>
                <a:cubicBezTo>
                  <a:pt x="6732" y="2151"/>
                  <a:pt x="6717" y="2143"/>
                  <a:pt x="6703" y="2134"/>
                </a:cubicBezTo>
                <a:lnTo>
                  <a:pt x="6411" y="2643"/>
                </a:lnTo>
                <a:lnTo>
                  <a:pt x="5742" y="2258"/>
                </a:lnTo>
                <a:lnTo>
                  <a:pt x="6044" y="1733"/>
                </a:lnTo>
                <a:cubicBezTo>
                  <a:pt x="6031" y="1722"/>
                  <a:pt x="6017" y="1712"/>
                  <a:pt x="6003" y="1700"/>
                </a:cubicBezTo>
                <a:lnTo>
                  <a:pt x="5697" y="2232"/>
                </a:lnTo>
                <a:lnTo>
                  <a:pt x="5028" y="1847"/>
                </a:lnTo>
                <a:lnTo>
                  <a:pt x="5414" y="1178"/>
                </a:lnTo>
                <a:lnTo>
                  <a:pt x="5585" y="1276"/>
                </a:lnTo>
                <a:cubicBezTo>
                  <a:pt x="5551" y="1238"/>
                  <a:pt x="5518" y="1198"/>
                  <a:pt x="5484" y="1159"/>
                </a:cubicBezTo>
                <a:lnTo>
                  <a:pt x="5440" y="1133"/>
                </a:lnTo>
                <a:lnTo>
                  <a:pt x="5448" y="1117"/>
                </a:lnTo>
                <a:cubicBezTo>
                  <a:pt x="5437" y="1103"/>
                  <a:pt x="5425" y="1091"/>
                  <a:pt x="5414" y="1076"/>
                </a:cubicBezTo>
                <a:lnTo>
                  <a:pt x="5395" y="1107"/>
                </a:lnTo>
                <a:lnTo>
                  <a:pt x="4726" y="722"/>
                </a:lnTo>
                <a:lnTo>
                  <a:pt x="4872" y="467"/>
                </a:lnTo>
                <a:cubicBezTo>
                  <a:pt x="4861" y="457"/>
                  <a:pt x="4847" y="444"/>
                  <a:pt x="4834" y="433"/>
                </a:cubicBezTo>
                <a:lnTo>
                  <a:pt x="4683" y="696"/>
                </a:lnTo>
                <a:lnTo>
                  <a:pt x="4013" y="311"/>
                </a:lnTo>
                <a:lnTo>
                  <a:pt x="4153" y="67"/>
                </a:lnTo>
                <a:cubicBezTo>
                  <a:pt x="4136" y="62"/>
                  <a:pt x="4119" y="58"/>
                  <a:pt x="4103" y="54"/>
                </a:cubicBezTo>
                <a:lnTo>
                  <a:pt x="3969" y="285"/>
                </a:lnTo>
                <a:lnTo>
                  <a:pt x="3474" y="0"/>
                </a:lnTo>
                <a:close/>
              </a:path>
            </a:pathLst>
          </a:custGeom>
          <a:solidFill>
            <a:schemeClr val="lt2">
              <a:alpha val="3869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066" name="Google Shape;3066;p14"/>
          <p:cNvSpPr/>
          <p:nvPr/>
        </p:nvSpPr>
        <p:spPr>
          <a:xfrm rot="10340503">
            <a:off x="-1146263" y="2350929"/>
            <a:ext cx="2669148" cy="3042243"/>
          </a:xfrm>
          <a:custGeom>
            <a:avLst/>
            <a:gdLst/>
            <a:ahLst/>
            <a:cxnLst/>
            <a:rect l="l" t="t" r="r" b="b"/>
            <a:pathLst>
              <a:path w="10554" h="9022" extrusionOk="0">
                <a:moveTo>
                  <a:pt x="4000" y="1"/>
                </a:moveTo>
                <a:cubicBezTo>
                  <a:pt x="2853" y="1"/>
                  <a:pt x="1708" y="373"/>
                  <a:pt x="987" y="1402"/>
                </a:cubicBezTo>
                <a:cubicBezTo>
                  <a:pt x="0" y="2811"/>
                  <a:pt x="919" y="5662"/>
                  <a:pt x="1925" y="6799"/>
                </a:cubicBezTo>
                <a:cubicBezTo>
                  <a:pt x="2988" y="8000"/>
                  <a:pt x="5216" y="9022"/>
                  <a:pt x="7123" y="9022"/>
                </a:cubicBezTo>
                <a:cubicBezTo>
                  <a:pt x="8680" y="9022"/>
                  <a:pt x="10023" y="8341"/>
                  <a:pt x="10345" y="6523"/>
                </a:cubicBezTo>
                <a:cubicBezTo>
                  <a:pt x="10543" y="5398"/>
                  <a:pt x="10553" y="3930"/>
                  <a:pt x="9490" y="3283"/>
                </a:cubicBezTo>
                <a:cubicBezTo>
                  <a:pt x="8591" y="2736"/>
                  <a:pt x="7560" y="2361"/>
                  <a:pt x="6685" y="1783"/>
                </a:cubicBezTo>
                <a:cubicBezTo>
                  <a:pt x="6363" y="1570"/>
                  <a:pt x="5953" y="1023"/>
                  <a:pt x="5583" y="605"/>
                </a:cubicBezTo>
                <a:cubicBezTo>
                  <a:pt x="5468" y="478"/>
                  <a:pt x="5062" y="66"/>
                  <a:pt x="4442" y="19"/>
                </a:cubicBezTo>
                <a:cubicBezTo>
                  <a:pt x="4295" y="7"/>
                  <a:pt x="4148" y="1"/>
                  <a:pt x="400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067" name="Google Shape;3067;p14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3068" name="Google Shape;3068;p14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3071" name="Google Shape;3071;p14"/>
          <p:cNvGrpSpPr/>
          <p:nvPr/>
        </p:nvGrpSpPr>
        <p:grpSpPr>
          <a:xfrm>
            <a:off x="336710" y="373470"/>
            <a:ext cx="6184582" cy="630013"/>
            <a:chOff x="1102904" y="2313575"/>
            <a:chExt cx="5321100" cy="859500"/>
          </a:xfrm>
        </p:grpSpPr>
        <p:sp>
          <p:nvSpPr>
            <p:cNvPr id="3072" name="Google Shape;3072;p14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3074" name="Google Shape;3074;p14"/>
          <p:cNvGrpSpPr/>
          <p:nvPr/>
        </p:nvGrpSpPr>
        <p:grpSpPr>
          <a:xfrm>
            <a:off x="534834" y="102837"/>
            <a:ext cx="1627459" cy="179717"/>
            <a:chOff x="713112" y="102836"/>
            <a:chExt cx="2169945" cy="179717"/>
          </a:xfrm>
        </p:grpSpPr>
        <p:grpSp>
          <p:nvGrpSpPr>
            <p:cNvPr id="3075" name="Google Shape;3075;p14"/>
            <p:cNvGrpSpPr/>
            <p:nvPr/>
          </p:nvGrpSpPr>
          <p:grpSpPr>
            <a:xfrm>
              <a:off x="713112" y="102836"/>
              <a:ext cx="2169945" cy="179717"/>
              <a:chOff x="1350188" y="3812500"/>
              <a:chExt cx="5321100" cy="440700"/>
            </a:xfrm>
          </p:grpSpPr>
          <p:sp>
            <p:nvSpPr>
              <p:cNvPr id="3076" name="Google Shape;3076;p14"/>
              <p:cNvSpPr/>
              <p:nvPr/>
            </p:nvSpPr>
            <p:spPr>
              <a:xfrm>
                <a:off x="1350188" y="3812500"/>
                <a:ext cx="5321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77" name="Google Shape;3077;p14"/>
              <p:cNvSpPr/>
              <p:nvPr/>
            </p:nvSpPr>
            <p:spPr>
              <a:xfrm>
                <a:off x="1350188" y="3812500"/>
                <a:ext cx="5321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3078" name="Google Shape;3078;p14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3079" name="Google Shape;3079;p1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0" name="Google Shape;3080;p1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1" name="Google Shape;3081;p1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2" name="Google Shape;3082;p1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3" name="Google Shape;3083;p1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3084" name="Google Shape;3084;p14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3085" name="Google Shape;3085;p1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6" name="Google Shape;3086;p1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7" name="Google Shape;3087;p1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8" name="Google Shape;3088;p1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89" name="Google Shape;3089;p1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3090" name="Google Shape;3090;p14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3091" name="Google Shape;3091;p1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92" name="Google Shape;3092;p1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93" name="Google Shape;3093;p1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94" name="Google Shape;3094;p1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095" name="Google Shape;3095;p1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6" name="Google Shape;3756;p22"/>
          <p:cNvGrpSpPr/>
          <p:nvPr/>
        </p:nvGrpSpPr>
        <p:grpSpPr>
          <a:xfrm rot="10800000" flipH="1">
            <a:off x="1756603" y="-4045920"/>
            <a:ext cx="4284641" cy="4952538"/>
            <a:chOff x="2193000" y="-1321705"/>
            <a:chExt cx="3844193" cy="3332574"/>
          </a:xfrm>
        </p:grpSpPr>
        <p:sp>
          <p:nvSpPr>
            <p:cNvPr id="3757" name="Google Shape;3757;p22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3759" name="Google Shape;3759;p22"/>
          <p:cNvGrpSpPr/>
          <p:nvPr/>
        </p:nvGrpSpPr>
        <p:grpSpPr>
          <a:xfrm>
            <a:off x="-341926" y="1853075"/>
            <a:ext cx="2805617" cy="3740792"/>
            <a:chOff x="-204374" y="2522969"/>
            <a:chExt cx="2764223" cy="2764200"/>
          </a:xfrm>
        </p:grpSpPr>
        <p:sp>
          <p:nvSpPr>
            <p:cNvPr id="3760" name="Google Shape;3760;p22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-204352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3762" name="Google Shape;3762;p22"/>
          <p:cNvGrpSpPr/>
          <p:nvPr/>
        </p:nvGrpSpPr>
        <p:grpSpPr>
          <a:xfrm rot="10800000">
            <a:off x="4257355" y="-139514"/>
            <a:ext cx="2805596" cy="3740792"/>
            <a:chOff x="-204377" y="2522969"/>
            <a:chExt cx="2764202" cy="2764200"/>
          </a:xfrm>
        </p:grpSpPr>
        <p:sp>
          <p:nvSpPr>
            <p:cNvPr id="3763" name="Google Shape;3763;p22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3765" name="Google Shape;3765;p22"/>
          <p:cNvGrpSpPr/>
          <p:nvPr/>
        </p:nvGrpSpPr>
        <p:grpSpPr>
          <a:xfrm rot="10800000" flipH="1">
            <a:off x="2162306" y="4160705"/>
            <a:ext cx="4284641" cy="4952538"/>
            <a:chOff x="2193000" y="-1321705"/>
            <a:chExt cx="3844193" cy="3332574"/>
          </a:xfrm>
        </p:grpSpPr>
        <p:sp>
          <p:nvSpPr>
            <p:cNvPr id="3766" name="Google Shape;3766;p22"/>
            <p:cNvSpPr/>
            <p:nvPr/>
          </p:nvSpPr>
          <p:spPr>
            <a:xfrm>
              <a:off x="2193000" y="-1321705"/>
              <a:ext cx="3844193" cy="3332574"/>
            </a:xfrm>
            <a:custGeom>
              <a:avLst/>
              <a:gdLst/>
              <a:ahLst/>
              <a:cxnLst/>
              <a:rect l="l" t="t" r="r" b="b"/>
              <a:pathLst>
                <a:path w="10910" h="9458" extrusionOk="0">
                  <a:moveTo>
                    <a:pt x="6869" y="1"/>
                  </a:moveTo>
                  <a:cubicBezTo>
                    <a:pt x="5991" y="1"/>
                    <a:pt x="1082" y="150"/>
                    <a:pt x="462" y="3474"/>
                  </a:cubicBezTo>
                  <a:cubicBezTo>
                    <a:pt x="0" y="5932"/>
                    <a:pt x="2118" y="8259"/>
                    <a:pt x="4254" y="9113"/>
                  </a:cubicBezTo>
                  <a:cubicBezTo>
                    <a:pt x="4758" y="9318"/>
                    <a:pt x="5305" y="9457"/>
                    <a:pt x="5841" y="9457"/>
                  </a:cubicBezTo>
                  <a:cubicBezTo>
                    <a:pt x="6169" y="9457"/>
                    <a:pt x="6494" y="9405"/>
                    <a:pt x="6803" y="9283"/>
                  </a:cubicBezTo>
                  <a:cubicBezTo>
                    <a:pt x="7204" y="9122"/>
                    <a:pt x="7585" y="8812"/>
                    <a:pt x="7676" y="8380"/>
                  </a:cubicBezTo>
                  <a:cubicBezTo>
                    <a:pt x="7796" y="7818"/>
                    <a:pt x="7395" y="7356"/>
                    <a:pt x="7214" y="6865"/>
                  </a:cubicBezTo>
                  <a:cubicBezTo>
                    <a:pt x="7023" y="6323"/>
                    <a:pt x="7014" y="5762"/>
                    <a:pt x="7264" y="5240"/>
                  </a:cubicBezTo>
                  <a:cubicBezTo>
                    <a:pt x="8384" y="2930"/>
                    <a:pt x="10910" y="2"/>
                    <a:pt x="7043" y="2"/>
                  </a:cubicBezTo>
                  <a:cubicBezTo>
                    <a:pt x="7030" y="2"/>
                    <a:pt x="7017" y="2"/>
                    <a:pt x="7003" y="2"/>
                  </a:cubicBezTo>
                  <a:cubicBezTo>
                    <a:pt x="7003" y="2"/>
                    <a:pt x="6956" y="1"/>
                    <a:pt x="68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2839925" y="-1211417"/>
              <a:ext cx="2863941" cy="3222286"/>
            </a:xfrm>
            <a:custGeom>
              <a:avLst/>
              <a:gdLst/>
              <a:ahLst/>
              <a:cxnLst/>
              <a:rect l="l" t="t" r="r" b="b"/>
              <a:pathLst>
                <a:path w="8128" h="9145" extrusionOk="0">
                  <a:moveTo>
                    <a:pt x="6813" y="0"/>
                  </a:moveTo>
                  <a:lnTo>
                    <a:pt x="6813" y="0"/>
                  </a:lnTo>
                  <a:cubicBezTo>
                    <a:pt x="7385" y="994"/>
                    <a:pt x="5880" y="2940"/>
                    <a:pt x="5087" y="4586"/>
                  </a:cubicBezTo>
                  <a:cubicBezTo>
                    <a:pt x="4837" y="5107"/>
                    <a:pt x="4837" y="5669"/>
                    <a:pt x="5037" y="6211"/>
                  </a:cubicBezTo>
                  <a:cubicBezTo>
                    <a:pt x="5218" y="6702"/>
                    <a:pt x="5619" y="7164"/>
                    <a:pt x="5499" y="7726"/>
                  </a:cubicBezTo>
                  <a:cubicBezTo>
                    <a:pt x="5408" y="8147"/>
                    <a:pt x="5027" y="8468"/>
                    <a:pt x="4626" y="8629"/>
                  </a:cubicBezTo>
                  <a:cubicBezTo>
                    <a:pt x="4317" y="8751"/>
                    <a:pt x="3992" y="8803"/>
                    <a:pt x="3664" y="8803"/>
                  </a:cubicBezTo>
                  <a:cubicBezTo>
                    <a:pt x="3128" y="8803"/>
                    <a:pt x="2581" y="8664"/>
                    <a:pt x="2077" y="8459"/>
                  </a:cubicBezTo>
                  <a:cubicBezTo>
                    <a:pt x="1355" y="8167"/>
                    <a:pt x="623" y="7706"/>
                    <a:pt x="1" y="7124"/>
                  </a:cubicBezTo>
                  <a:lnTo>
                    <a:pt x="1" y="7124"/>
                  </a:lnTo>
                  <a:cubicBezTo>
                    <a:pt x="692" y="7866"/>
                    <a:pt x="1555" y="8459"/>
                    <a:pt x="2418" y="8800"/>
                  </a:cubicBezTo>
                  <a:cubicBezTo>
                    <a:pt x="2922" y="9005"/>
                    <a:pt x="3469" y="9144"/>
                    <a:pt x="4005" y="9144"/>
                  </a:cubicBezTo>
                  <a:cubicBezTo>
                    <a:pt x="4333" y="9144"/>
                    <a:pt x="4658" y="9092"/>
                    <a:pt x="4967" y="8970"/>
                  </a:cubicBezTo>
                  <a:cubicBezTo>
                    <a:pt x="5368" y="8809"/>
                    <a:pt x="5749" y="8499"/>
                    <a:pt x="5840" y="8067"/>
                  </a:cubicBezTo>
                  <a:cubicBezTo>
                    <a:pt x="5960" y="7505"/>
                    <a:pt x="5559" y="7043"/>
                    <a:pt x="5378" y="6552"/>
                  </a:cubicBezTo>
                  <a:cubicBezTo>
                    <a:pt x="5187" y="6010"/>
                    <a:pt x="5178" y="5449"/>
                    <a:pt x="5428" y="4927"/>
                  </a:cubicBezTo>
                  <a:cubicBezTo>
                    <a:pt x="6331" y="3070"/>
                    <a:pt x="8128" y="823"/>
                    <a:pt x="68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768" name="Google Shape;3768;p22"/>
          <p:cNvSpPr txBox="1">
            <a:spLocks noGrp="1"/>
          </p:cNvSpPr>
          <p:nvPr>
            <p:ph type="title"/>
          </p:nvPr>
        </p:nvSpPr>
        <p:spPr>
          <a:xfrm>
            <a:off x="540000" y="1613749"/>
            <a:ext cx="2224350" cy="9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69" name="Google Shape;3769;p22"/>
          <p:cNvSpPr txBox="1">
            <a:spLocks noGrp="1"/>
          </p:cNvSpPr>
          <p:nvPr>
            <p:ph type="subTitle" idx="1"/>
          </p:nvPr>
        </p:nvSpPr>
        <p:spPr>
          <a:xfrm>
            <a:off x="540000" y="2714700"/>
            <a:ext cx="222435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"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7" name="Google Shape;4217;p25"/>
          <p:cNvGrpSpPr/>
          <p:nvPr/>
        </p:nvGrpSpPr>
        <p:grpSpPr>
          <a:xfrm>
            <a:off x="-4215" y="1179254"/>
            <a:ext cx="6858017" cy="2857483"/>
            <a:chOff x="-5619" y="1179253"/>
            <a:chExt cx="9144022" cy="2857483"/>
          </a:xfrm>
        </p:grpSpPr>
        <p:sp>
          <p:nvSpPr>
            <p:cNvPr id="4218" name="Google Shape;4218;p25"/>
            <p:cNvSpPr/>
            <p:nvPr/>
          </p:nvSpPr>
          <p:spPr>
            <a:xfrm>
              <a:off x="-5619" y="1179253"/>
              <a:ext cx="9144022" cy="41447"/>
            </a:xfrm>
            <a:custGeom>
              <a:avLst/>
              <a:gdLst/>
              <a:ahLst/>
              <a:cxnLst/>
              <a:rect l="l" t="t" r="r" b="b"/>
              <a:pathLst>
                <a:path w="24407" h="235" extrusionOk="0">
                  <a:moveTo>
                    <a:pt x="118" y="1"/>
                  </a:moveTo>
                  <a:cubicBezTo>
                    <a:pt x="52" y="1"/>
                    <a:pt x="0" y="53"/>
                    <a:pt x="0" y="118"/>
                  </a:cubicBezTo>
                  <a:cubicBezTo>
                    <a:pt x="0" y="182"/>
                    <a:pt x="52" y="234"/>
                    <a:pt x="118" y="234"/>
                  </a:cubicBezTo>
                  <a:lnTo>
                    <a:pt x="24289" y="234"/>
                  </a:lnTo>
                  <a:cubicBezTo>
                    <a:pt x="24355" y="234"/>
                    <a:pt x="24407" y="182"/>
                    <a:pt x="24407" y="118"/>
                  </a:cubicBezTo>
                  <a:cubicBezTo>
                    <a:pt x="24407" y="53"/>
                    <a:pt x="24355" y="1"/>
                    <a:pt x="2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4219" name="Google Shape;4219;p25"/>
            <p:cNvGrpSpPr/>
            <p:nvPr/>
          </p:nvGrpSpPr>
          <p:grpSpPr>
            <a:xfrm>
              <a:off x="-5619" y="1495788"/>
              <a:ext cx="9144022" cy="2540948"/>
              <a:chOff x="-5619" y="1632813"/>
              <a:chExt cx="9144022" cy="2540948"/>
            </a:xfrm>
          </p:grpSpPr>
          <p:sp>
            <p:nvSpPr>
              <p:cNvPr id="4220" name="Google Shape;4220;p25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1" name="Google Shape;4221;p25"/>
              <p:cNvSpPr/>
              <p:nvPr/>
            </p:nvSpPr>
            <p:spPr>
              <a:xfrm>
                <a:off x="-5619" y="1632813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2" name="Google Shape;4222;p25"/>
              <p:cNvSpPr/>
              <p:nvPr/>
            </p:nvSpPr>
            <p:spPr>
              <a:xfrm>
                <a:off x="-5619" y="1945162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3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3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3" name="Google Shape;4223;p25"/>
              <p:cNvSpPr/>
              <p:nvPr/>
            </p:nvSpPr>
            <p:spPr>
              <a:xfrm>
                <a:off x="-5619" y="225786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6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4" name="Google Shape;4224;p25"/>
              <p:cNvSpPr/>
              <p:nvPr/>
            </p:nvSpPr>
            <p:spPr>
              <a:xfrm>
                <a:off x="-5619" y="257021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5" name="Google Shape;4225;p25"/>
              <p:cNvSpPr/>
              <p:nvPr/>
            </p:nvSpPr>
            <p:spPr>
              <a:xfrm>
                <a:off x="-5619" y="2882916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6" name="Google Shape;4226;p25"/>
              <p:cNvSpPr/>
              <p:nvPr/>
            </p:nvSpPr>
            <p:spPr>
              <a:xfrm>
                <a:off x="-5619" y="3195265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7" name="Google Shape;4227;p25"/>
              <p:cNvSpPr/>
              <p:nvPr/>
            </p:nvSpPr>
            <p:spPr>
              <a:xfrm>
                <a:off x="-5619" y="350779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228" name="Google Shape;4228;p25"/>
              <p:cNvSpPr/>
              <p:nvPr/>
            </p:nvSpPr>
            <p:spPr>
              <a:xfrm>
                <a:off x="-5619" y="382014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4229" name="Google Shape;4229;p25"/>
          <p:cNvGrpSpPr/>
          <p:nvPr/>
        </p:nvGrpSpPr>
        <p:grpSpPr>
          <a:xfrm>
            <a:off x="-233919" y="-188679"/>
            <a:ext cx="1200908" cy="1601210"/>
            <a:chOff x="933560" y="-1952463"/>
            <a:chExt cx="849223" cy="849223"/>
          </a:xfrm>
        </p:grpSpPr>
        <p:sp>
          <p:nvSpPr>
            <p:cNvPr id="4230" name="Google Shape;4230;p25"/>
            <p:cNvSpPr/>
            <p:nvPr/>
          </p:nvSpPr>
          <p:spPr>
            <a:xfrm>
              <a:off x="933560" y="-1952463"/>
              <a:ext cx="849223" cy="849223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09" y="0"/>
                  </a:moveTo>
                  <a:cubicBezTo>
                    <a:pt x="1212" y="0"/>
                    <a:pt x="1" y="1212"/>
                    <a:pt x="1" y="2708"/>
                  </a:cubicBezTo>
                  <a:cubicBezTo>
                    <a:pt x="1" y="4203"/>
                    <a:pt x="1212" y="5416"/>
                    <a:pt x="2709" y="5416"/>
                  </a:cubicBezTo>
                  <a:cubicBezTo>
                    <a:pt x="4204" y="5416"/>
                    <a:pt x="5417" y="4203"/>
                    <a:pt x="5417" y="2708"/>
                  </a:cubicBezTo>
                  <a:cubicBezTo>
                    <a:pt x="5417" y="1212"/>
                    <a:pt x="420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24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31" name="Google Shape;4231;p25"/>
            <p:cNvSpPr/>
            <p:nvPr/>
          </p:nvSpPr>
          <p:spPr>
            <a:xfrm>
              <a:off x="992475" y="-1894124"/>
              <a:ext cx="731554" cy="732229"/>
            </a:xfrm>
            <a:custGeom>
              <a:avLst/>
              <a:gdLst/>
              <a:ahLst/>
              <a:cxnLst/>
              <a:rect l="l" t="t" r="r" b="b"/>
              <a:pathLst>
                <a:path w="5412" h="5417" extrusionOk="0">
                  <a:moveTo>
                    <a:pt x="2758" y="163"/>
                  </a:moveTo>
                  <a:lnTo>
                    <a:pt x="3572" y="976"/>
                  </a:lnTo>
                  <a:lnTo>
                    <a:pt x="2758" y="1789"/>
                  </a:lnTo>
                  <a:lnTo>
                    <a:pt x="1945" y="976"/>
                  </a:lnTo>
                  <a:lnTo>
                    <a:pt x="2758" y="163"/>
                  </a:lnTo>
                  <a:close/>
                  <a:moveTo>
                    <a:pt x="1892" y="1029"/>
                  </a:moveTo>
                  <a:lnTo>
                    <a:pt x="2706" y="1843"/>
                  </a:lnTo>
                  <a:lnTo>
                    <a:pt x="1892" y="2656"/>
                  </a:lnTo>
                  <a:lnTo>
                    <a:pt x="1079" y="1843"/>
                  </a:lnTo>
                  <a:lnTo>
                    <a:pt x="1892" y="1029"/>
                  </a:lnTo>
                  <a:close/>
                  <a:moveTo>
                    <a:pt x="3626" y="1029"/>
                  </a:moveTo>
                  <a:lnTo>
                    <a:pt x="4439" y="1843"/>
                  </a:lnTo>
                  <a:lnTo>
                    <a:pt x="3626" y="2656"/>
                  </a:lnTo>
                  <a:lnTo>
                    <a:pt x="2812" y="1843"/>
                  </a:lnTo>
                  <a:lnTo>
                    <a:pt x="3626" y="1029"/>
                  </a:lnTo>
                  <a:close/>
                  <a:moveTo>
                    <a:pt x="1025" y="1896"/>
                  </a:moveTo>
                  <a:lnTo>
                    <a:pt x="1837" y="2709"/>
                  </a:lnTo>
                  <a:lnTo>
                    <a:pt x="1025" y="3523"/>
                  </a:lnTo>
                  <a:lnTo>
                    <a:pt x="211" y="2709"/>
                  </a:lnTo>
                  <a:lnTo>
                    <a:pt x="1025" y="1896"/>
                  </a:lnTo>
                  <a:close/>
                  <a:moveTo>
                    <a:pt x="4492" y="1896"/>
                  </a:moveTo>
                  <a:lnTo>
                    <a:pt x="5306" y="2709"/>
                  </a:lnTo>
                  <a:lnTo>
                    <a:pt x="4492" y="3523"/>
                  </a:lnTo>
                  <a:lnTo>
                    <a:pt x="3679" y="2709"/>
                  </a:lnTo>
                  <a:lnTo>
                    <a:pt x="4492" y="1896"/>
                  </a:lnTo>
                  <a:close/>
                  <a:moveTo>
                    <a:pt x="2758" y="1897"/>
                  </a:moveTo>
                  <a:lnTo>
                    <a:pt x="3572" y="2710"/>
                  </a:lnTo>
                  <a:lnTo>
                    <a:pt x="2758" y="3524"/>
                  </a:lnTo>
                  <a:lnTo>
                    <a:pt x="1945" y="2710"/>
                  </a:lnTo>
                  <a:lnTo>
                    <a:pt x="2758" y="1897"/>
                  </a:lnTo>
                  <a:close/>
                  <a:moveTo>
                    <a:pt x="1892" y="2763"/>
                  </a:moveTo>
                  <a:lnTo>
                    <a:pt x="2706" y="3577"/>
                  </a:lnTo>
                  <a:lnTo>
                    <a:pt x="1892" y="4390"/>
                  </a:lnTo>
                  <a:lnTo>
                    <a:pt x="1079" y="3577"/>
                  </a:lnTo>
                  <a:lnTo>
                    <a:pt x="1892" y="2763"/>
                  </a:lnTo>
                  <a:close/>
                  <a:moveTo>
                    <a:pt x="3626" y="2763"/>
                  </a:moveTo>
                  <a:lnTo>
                    <a:pt x="4439" y="3577"/>
                  </a:lnTo>
                  <a:lnTo>
                    <a:pt x="3626" y="4390"/>
                  </a:lnTo>
                  <a:lnTo>
                    <a:pt x="2812" y="3577"/>
                  </a:lnTo>
                  <a:lnTo>
                    <a:pt x="3626" y="2763"/>
                  </a:lnTo>
                  <a:close/>
                  <a:moveTo>
                    <a:pt x="2758" y="3630"/>
                  </a:moveTo>
                  <a:lnTo>
                    <a:pt x="3572" y="4443"/>
                  </a:lnTo>
                  <a:lnTo>
                    <a:pt x="2758" y="5256"/>
                  </a:lnTo>
                  <a:lnTo>
                    <a:pt x="1945" y="4443"/>
                  </a:lnTo>
                  <a:lnTo>
                    <a:pt x="2758" y="3630"/>
                  </a:lnTo>
                  <a:close/>
                  <a:moveTo>
                    <a:pt x="2707" y="0"/>
                  </a:moveTo>
                  <a:cubicBezTo>
                    <a:pt x="2671" y="0"/>
                    <a:pt x="2636" y="1"/>
                    <a:pt x="2602" y="2"/>
                  </a:cubicBezTo>
                  <a:lnTo>
                    <a:pt x="2707" y="107"/>
                  </a:lnTo>
                  <a:lnTo>
                    <a:pt x="1893" y="920"/>
                  </a:lnTo>
                  <a:lnTo>
                    <a:pt x="1342" y="370"/>
                  </a:lnTo>
                  <a:cubicBezTo>
                    <a:pt x="1320" y="382"/>
                    <a:pt x="1297" y="395"/>
                    <a:pt x="1275" y="410"/>
                  </a:cubicBezTo>
                  <a:lnTo>
                    <a:pt x="1839" y="973"/>
                  </a:lnTo>
                  <a:lnTo>
                    <a:pt x="1026" y="1787"/>
                  </a:lnTo>
                  <a:lnTo>
                    <a:pt x="450" y="1211"/>
                  </a:lnTo>
                  <a:cubicBezTo>
                    <a:pt x="435" y="1233"/>
                    <a:pt x="421" y="1254"/>
                    <a:pt x="408" y="1276"/>
                  </a:cubicBezTo>
                  <a:lnTo>
                    <a:pt x="973" y="1840"/>
                  </a:lnTo>
                  <a:lnTo>
                    <a:pt x="159" y="2653"/>
                  </a:lnTo>
                  <a:lnTo>
                    <a:pt x="8" y="2502"/>
                  </a:lnTo>
                  <a:cubicBezTo>
                    <a:pt x="5" y="2535"/>
                    <a:pt x="3" y="2569"/>
                    <a:pt x="1" y="2602"/>
                  </a:cubicBezTo>
                  <a:lnTo>
                    <a:pt x="107" y="2708"/>
                  </a:lnTo>
                  <a:lnTo>
                    <a:pt x="1" y="2813"/>
                  </a:lnTo>
                  <a:cubicBezTo>
                    <a:pt x="3" y="2846"/>
                    <a:pt x="5" y="2880"/>
                    <a:pt x="8" y="2914"/>
                  </a:cubicBezTo>
                  <a:lnTo>
                    <a:pt x="159" y="2762"/>
                  </a:lnTo>
                  <a:lnTo>
                    <a:pt x="973" y="3576"/>
                  </a:lnTo>
                  <a:lnTo>
                    <a:pt x="408" y="4140"/>
                  </a:lnTo>
                  <a:cubicBezTo>
                    <a:pt x="423" y="4162"/>
                    <a:pt x="435" y="4184"/>
                    <a:pt x="450" y="4204"/>
                  </a:cubicBezTo>
                  <a:lnTo>
                    <a:pt x="1026" y="3628"/>
                  </a:lnTo>
                  <a:lnTo>
                    <a:pt x="1839" y="4442"/>
                  </a:lnTo>
                  <a:lnTo>
                    <a:pt x="1275" y="5006"/>
                  </a:lnTo>
                  <a:cubicBezTo>
                    <a:pt x="1297" y="5020"/>
                    <a:pt x="1318" y="5033"/>
                    <a:pt x="1342" y="5046"/>
                  </a:cubicBezTo>
                  <a:lnTo>
                    <a:pt x="1893" y="4495"/>
                  </a:lnTo>
                  <a:lnTo>
                    <a:pt x="2707" y="5308"/>
                  </a:lnTo>
                  <a:lnTo>
                    <a:pt x="2602" y="5413"/>
                  </a:lnTo>
                  <a:cubicBezTo>
                    <a:pt x="2636" y="5414"/>
                    <a:pt x="2671" y="5416"/>
                    <a:pt x="2707" y="5416"/>
                  </a:cubicBezTo>
                  <a:lnTo>
                    <a:pt x="2760" y="5362"/>
                  </a:lnTo>
                  <a:lnTo>
                    <a:pt x="2810" y="5413"/>
                  </a:lnTo>
                  <a:cubicBezTo>
                    <a:pt x="2844" y="5412"/>
                    <a:pt x="2878" y="5409"/>
                    <a:pt x="2911" y="5407"/>
                  </a:cubicBezTo>
                  <a:lnTo>
                    <a:pt x="2812" y="5310"/>
                  </a:lnTo>
                  <a:lnTo>
                    <a:pt x="3626" y="4498"/>
                  </a:lnTo>
                  <a:lnTo>
                    <a:pt x="4137" y="5008"/>
                  </a:lnTo>
                  <a:cubicBezTo>
                    <a:pt x="4159" y="4994"/>
                    <a:pt x="4181" y="4981"/>
                    <a:pt x="4202" y="4967"/>
                  </a:cubicBezTo>
                  <a:lnTo>
                    <a:pt x="3679" y="4444"/>
                  </a:lnTo>
                  <a:lnTo>
                    <a:pt x="4492" y="3632"/>
                  </a:lnTo>
                  <a:lnTo>
                    <a:pt x="5004" y="4142"/>
                  </a:lnTo>
                  <a:cubicBezTo>
                    <a:pt x="5017" y="4120"/>
                    <a:pt x="5031" y="4098"/>
                    <a:pt x="5043" y="4075"/>
                  </a:cubicBezTo>
                  <a:lnTo>
                    <a:pt x="4545" y="3577"/>
                  </a:lnTo>
                  <a:lnTo>
                    <a:pt x="5359" y="2763"/>
                  </a:lnTo>
                  <a:lnTo>
                    <a:pt x="5409" y="2814"/>
                  </a:lnTo>
                  <a:cubicBezTo>
                    <a:pt x="5410" y="2779"/>
                    <a:pt x="5411" y="2744"/>
                    <a:pt x="5411" y="2709"/>
                  </a:cubicBezTo>
                  <a:cubicBezTo>
                    <a:pt x="5411" y="2674"/>
                    <a:pt x="5410" y="2639"/>
                    <a:pt x="5409" y="2604"/>
                  </a:cubicBezTo>
                  <a:lnTo>
                    <a:pt x="5359" y="2654"/>
                  </a:lnTo>
                  <a:lnTo>
                    <a:pt x="4545" y="1842"/>
                  </a:lnTo>
                  <a:lnTo>
                    <a:pt x="5043" y="1344"/>
                  </a:lnTo>
                  <a:cubicBezTo>
                    <a:pt x="5031" y="1321"/>
                    <a:pt x="5017" y="1298"/>
                    <a:pt x="5004" y="1276"/>
                  </a:cubicBezTo>
                  <a:lnTo>
                    <a:pt x="4492" y="1787"/>
                  </a:lnTo>
                  <a:lnTo>
                    <a:pt x="3679" y="973"/>
                  </a:lnTo>
                  <a:lnTo>
                    <a:pt x="4202" y="451"/>
                  </a:lnTo>
                  <a:cubicBezTo>
                    <a:pt x="4180" y="437"/>
                    <a:pt x="4159" y="422"/>
                    <a:pt x="4137" y="410"/>
                  </a:cubicBezTo>
                  <a:lnTo>
                    <a:pt x="3626" y="920"/>
                  </a:lnTo>
                  <a:lnTo>
                    <a:pt x="2812" y="107"/>
                  </a:lnTo>
                  <a:lnTo>
                    <a:pt x="2911" y="8"/>
                  </a:lnTo>
                  <a:cubicBezTo>
                    <a:pt x="2878" y="6"/>
                    <a:pt x="2844" y="3"/>
                    <a:pt x="2810" y="2"/>
                  </a:cubicBezTo>
                  <a:lnTo>
                    <a:pt x="2760" y="53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232" name="Google Shape;4232;p25"/>
          <p:cNvSpPr/>
          <p:nvPr/>
        </p:nvSpPr>
        <p:spPr>
          <a:xfrm rot="10125888">
            <a:off x="4674289" y="2636692"/>
            <a:ext cx="2669145" cy="3042235"/>
          </a:xfrm>
          <a:custGeom>
            <a:avLst/>
            <a:gdLst/>
            <a:ahLst/>
            <a:cxnLst/>
            <a:rect l="l" t="t" r="r" b="b"/>
            <a:pathLst>
              <a:path w="10554" h="9022" extrusionOk="0">
                <a:moveTo>
                  <a:pt x="4000" y="1"/>
                </a:moveTo>
                <a:cubicBezTo>
                  <a:pt x="2853" y="1"/>
                  <a:pt x="1708" y="373"/>
                  <a:pt x="987" y="1402"/>
                </a:cubicBezTo>
                <a:cubicBezTo>
                  <a:pt x="0" y="2811"/>
                  <a:pt x="919" y="5662"/>
                  <a:pt x="1925" y="6799"/>
                </a:cubicBezTo>
                <a:cubicBezTo>
                  <a:pt x="2988" y="8000"/>
                  <a:pt x="5216" y="9022"/>
                  <a:pt x="7123" y="9022"/>
                </a:cubicBezTo>
                <a:cubicBezTo>
                  <a:pt x="8680" y="9022"/>
                  <a:pt x="10023" y="8341"/>
                  <a:pt x="10345" y="6523"/>
                </a:cubicBezTo>
                <a:cubicBezTo>
                  <a:pt x="10543" y="5398"/>
                  <a:pt x="10553" y="3930"/>
                  <a:pt x="9490" y="3283"/>
                </a:cubicBezTo>
                <a:cubicBezTo>
                  <a:pt x="8591" y="2736"/>
                  <a:pt x="7560" y="2361"/>
                  <a:pt x="6685" y="1783"/>
                </a:cubicBezTo>
                <a:cubicBezTo>
                  <a:pt x="6363" y="1570"/>
                  <a:pt x="5953" y="1023"/>
                  <a:pt x="5583" y="605"/>
                </a:cubicBezTo>
                <a:cubicBezTo>
                  <a:pt x="5468" y="478"/>
                  <a:pt x="5062" y="66"/>
                  <a:pt x="4442" y="19"/>
                </a:cubicBezTo>
                <a:cubicBezTo>
                  <a:pt x="4295" y="7"/>
                  <a:pt x="4148" y="1"/>
                  <a:pt x="400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33" name="Google Shape;4233;p25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4234" name="Google Shape;4234;p25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35" name="Google Shape;4235;p25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36" name="Google Shape;4236;p25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4237" name="Google Shape;4237;p25"/>
          <p:cNvGrpSpPr/>
          <p:nvPr/>
        </p:nvGrpSpPr>
        <p:grpSpPr>
          <a:xfrm rot="5400000" flipH="1">
            <a:off x="-386241" y="3075530"/>
            <a:ext cx="2578172" cy="1933627"/>
            <a:chOff x="-204377" y="2522969"/>
            <a:chExt cx="2764202" cy="2764200"/>
          </a:xfrm>
        </p:grpSpPr>
        <p:sp>
          <p:nvSpPr>
            <p:cNvPr id="4238" name="Google Shape;4238;p25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239" name="Google Shape;4239;p25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240" name="Google Shape;4240;p25"/>
          <p:cNvSpPr/>
          <p:nvPr/>
        </p:nvSpPr>
        <p:spPr>
          <a:xfrm rot="-5400000">
            <a:off x="3294651" y="322642"/>
            <a:ext cx="276348" cy="220952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241" name="Google Shape;4241;p25"/>
          <p:cNvSpPr/>
          <p:nvPr/>
        </p:nvSpPr>
        <p:spPr>
          <a:xfrm rot="-5400000">
            <a:off x="3085436" y="360985"/>
            <a:ext cx="180425" cy="144258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242" name="Google Shape;4242;p25"/>
          <p:cNvSpPr/>
          <p:nvPr/>
        </p:nvSpPr>
        <p:spPr>
          <a:xfrm rot="-5400000">
            <a:off x="3599786" y="360985"/>
            <a:ext cx="180425" cy="144258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243" name="Google Shape;4243;p25"/>
          <p:cNvSpPr txBox="1">
            <a:spLocks noGrp="1"/>
          </p:cNvSpPr>
          <p:nvPr>
            <p:ph type="title"/>
          </p:nvPr>
        </p:nvSpPr>
        <p:spPr>
          <a:xfrm>
            <a:off x="1618313" y="1033263"/>
            <a:ext cx="3629025" cy="14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47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44" name="Google Shape;4244;p25"/>
          <p:cNvSpPr txBox="1">
            <a:spLocks noGrp="1"/>
          </p:cNvSpPr>
          <p:nvPr>
            <p:ph type="subTitle" idx="1"/>
          </p:nvPr>
        </p:nvSpPr>
        <p:spPr>
          <a:xfrm>
            <a:off x="1618313" y="3310413"/>
            <a:ext cx="3629025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_1_1_1">
    <p:spTree>
      <p:nvGrpSpPr>
        <p:cNvPr id="1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3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30" name="Google Shape;5530;p36"/>
          <p:cNvSpPr txBox="1">
            <a:spLocks noGrp="1"/>
          </p:cNvSpPr>
          <p:nvPr>
            <p:ph type="title" idx="2"/>
          </p:nvPr>
        </p:nvSpPr>
        <p:spPr>
          <a:xfrm>
            <a:off x="536765" y="1573950"/>
            <a:ext cx="18891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5531" name="Google Shape;5531;p36"/>
          <p:cNvSpPr txBox="1">
            <a:spLocks noGrp="1"/>
          </p:cNvSpPr>
          <p:nvPr>
            <p:ph type="subTitle" idx="1"/>
          </p:nvPr>
        </p:nvSpPr>
        <p:spPr>
          <a:xfrm>
            <a:off x="536765" y="2033475"/>
            <a:ext cx="18891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2" name="Google Shape;5532;p36"/>
          <p:cNvSpPr txBox="1">
            <a:spLocks noGrp="1"/>
          </p:cNvSpPr>
          <p:nvPr>
            <p:ph type="title" idx="3"/>
          </p:nvPr>
        </p:nvSpPr>
        <p:spPr>
          <a:xfrm>
            <a:off x="2486792" y="3202125"/>
            <a:ext cx="18891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5533" name="Google Shape;5533;p36"/>
          <p:cNvSpPr txBox="1">
            <a:spLocks noGrp="1"/>
          </p:cNvSpPr>
          <p:nvPr>
            <p:ph type="subTitle" idx="4"/>
          </p:nvPr>
        </p:nvSpPr>
        <p:spPr>
          <a:xfrm>
            <a:off x="2486792" y="3661650"/>
            <a:ext cx="18891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4" name="Google Shape;5534;p36"/>
          <p:cNvSpPr txBox="1">
            <a:spLocks noGrp="1"/>
          </p:cNvSpPr>
          <p:nvPr>
            <p:ph type="title" idx="5"/>
          </p:nvPr>
        </p:nvSpPr>
        <p:spPr>
          <a:xfrm>
            <a:off x="4437575" y="1573950"/>
            <a:ext cx="18891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5535" name="Google Shape;5535;p36"/>
          <p:cNvSpPr txBox="1">
            <a:spLocks noGrp="1"/>
          </p:cNvSpPr>
          <p:nvPr>
            <p:ph type="subTitle" idx="6"/>
          </p:nvPr>
        </p:nvSpPr>
        <p:spPr>
          <a:xfrm>
            <a:off x="4437575" y="2033475"/>
            <a:ext cx="18891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_1">
    <p:spTree>
      <p:nvGrpSpPr>
        <p:cNvPr id="1" name="Shape 7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4" name="Google Shape;7834;p50"/>
          <p:cNvGrpSpPr/>
          <p:nvPr/>
        </p:nvGrpSpPr>
        <p:grpSpPr>
          <a:xfrm>
            <a:off x="-4215" y="1179254"/>
            <a:ext cx="6858017" cy="2857483"/>
            <a:chOff x="-5619" y="1179253"/>
            <a:chExt cx="9144022" cy="2857483"/>
          </a:xfrm>
        </p:grpSpPr>
        <p:sp>
          <p:nvSpPr>
            <p:cNvPr id="7835" name="Google Shape;7835;p50"/>
            <p:cNvSpPr/>
            <p:nvPr/>
          </p:nvSpPr>
          <p:spPr>
            <a:xfrm>
              <a:off x="-5619" y="1179253"/>
              <a:ext cx="9144022" cy="41447"/>
            </a:xfrm>
            <a:custGeom>
              <a:avLst/>
              <a:gdLst/>
              <a:ahLst/>
              <a:cxnLst/>
              <a:rect l="l" t="t" r="r" b="b"/>
              <a:pathLst>
                <a:path w="24407" h="235" extrusionOk="0">
                  <a:moveTo>
                    <a:pt x="118" y="1"/>
                  </a:moveTo>
                  <a:cubicBezTo>
                    <a:pt x="52" y="1"/>
                    <a:pt x="0" y="53"/>
                    <a:pt x="0" y="118"/>
                  </a:cubicBezTo>
                  <a:cubicBezTo>
                    <a:pt x="0" y="182"/>
                    <a:pt x="52" y="234"/>
                    <a:pt x="118" y="234"/>
                  </a:cubicBezTo>
                  <a:lnTo>
                    <a:pt x="24289" y="234"/>
                  </a:lnTo>
                  <a:cubicBezTo>
                    <a:pt x="24355" y="234"/>
                    <a:pt x="24407" y="182"/>
                    <a:pt x="24407" y="118"/>
                  </a:cubicBezTo>
                  <a:cubicBezTo>
                    <a:pt x="24407" y="53"/>
                    <a:pt x="24355" y="1"/>
                    <a:pt x="2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grpSp>
          <p:nvGrpSpPr>
            <p:cNvPr id="7836" name="Google Shape;7836;p50"/>
            <p:cNvGrpSpPr/>
            <p:nvPr/>
          </p:nvGrpSpPr>
          <p:grpSpPr>
            <a:xfrm>
              <a:off x="-5619" y="1495788"/>
              <a:ext cx="9144022" cy="2540948"/>
              <a:chOff x="-5619" y="1632813"/>
              <a:chExt cx="9144022" cy="2540948"/>
            </a:xfrm>
          </p:grpSpPr>
          <p:sp>
            <p:nvSpPr>
              <p:cNvPr id="7837" name="Google Shape;7837;p50"/>
              <p:cNvSpPr/>
              <p:nvPr/>
            </p:nvSpPr>
            <p:spPr>
              <a:xfrm>
                <a:off x="-5619" y="4132490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38" name="Google Shape;7838;p50"/>
              <p:cNvSpPr/>
              <p:nvPr/>
            </p:nvSpPr>
            <p:spPr>
              <a:xfrm>
                <a:off x="-5619" y="1632813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39" name="Google Shape;7839;p50"/>
              <p:cNvSpPr/>
              <p:nvPr/>
            </p:nvSpPr>
            <p:spPr>
              <a:xfrm>
                <a:off x="-5619" y="1945162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3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3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40" name="Google Shape;7840;p50"/>
              <p:cNvSpPr/>
              <p:nvPr/>
            </p:nvSpPr>
            <p:spPr>
              <a:xfrm>
                <a:off x="-5619" y="225786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6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41" name="Google Shape;7841;p50"/>
              <p:cNvSpPr/>
              <p:nvPr/>
            </p:nvSpPr>
            <p:spPr>
              <a:xfrm>
                <a:off x="-5619" y="2570214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42" name="Google Shape;7842;p50"/>
              <p:cNvSpPr/>
              <p:nvPr/>
            </p:nvSpPr>
            <p:spPr>
              <a:xfrm>
                <a:off x="-5619" y="2882916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7"/>
                    </a:cubicBezTo>
                    <a:cubicBezTo>
                      <a:pt x="24407" y="52"/>
                      <a:pt x="24355" y="0"/>
                      <a:pt x="24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43" name="Google Shape;7843;p50"/>
              <p:cNvSpPr/>
              <p:nvPr/>
            </p:nvSpPr>
            <p:spPr>
              <a:xfrm>
                <a:off x="-5619" y="3195265"/>
                <a:ext cx="9144022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4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4" y="234"/>
                      <a:pt x="24407" y="182"/>
                      <a:pt x="24407" y="118"/>
                    </a:cubicBezTo>
                    <a:cubicBezTo>
                      <a:pt x="24407" y="52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44" name="Google Shape;7844;p50"/>
              <p:cNvSpPr/>
              <p:nvPr/>
            </p:nvSpPr>
            <p:spPr>
              <a:xfrm>
                <a:off x="-5619" y="350779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7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7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7845" name="Google Shape;7845;p50"/>
              <p:cNvSpPr/>
              <p:nvPr/>
            </p:nvSpPr>
            <p:spPr>
              <a:xfrm>
                <a:off x="-5619" y="3820141"/>
                <a:ext cx="91440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235" extrusionOk="0">
                    <a:moveTo>
                      <a:pt x="118" y="1"/>
                    </a:moveTo>
                    <a:cubicBezTo>
                      <a:pt x="52" y="1"/>
                      <a:pt x="0" y="53"/>
                      <a:pt x="0" y="118"/>
                    </a:cubicBezTo>
                    <a:cubicBezTo>
                      <a:pt x="0" y="182"/>
                      <a:pt x="52" y="234"/>
                      <a:pt x="118" y="234"/>
                    </a:cubicBezTo>
                    <a:lnTo>
                      <a:pt x="24289" y="234"/>
                    </a:lnTo>
                    <a:cubicBezTo>
                      <a:pt x="24355" y="234"/>
                      <a:pt x="24407" y="182"/>
                      <a:pt x="24407" y="118"/>
                    </a:cubicBezTo>
                    <a:cubicBezTo>
                      <a:pt x="24407" y="53"/>
                      <a:pt x="24355" y="1"/>
                      <a:pt x="2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</p:grpSp>
      <p:grpSp>
        <p:nvGrpSpPr>
          <p:cNvPr id="7846" name="Google Shape;7846;p50"/>
          <p:cNvGrpSpPr/>
          <p:nvPr/>
        </p:nvGrpSpPr>
        <p:grpSpPr>
          <a:xfrm>
            <a:off x="-233919" y="-188679"/>
            <a:ext cx="1200908" cy="1601210"/>
            <a:chOff x="933560" y="-1952463"/>
            <a:chExt cx="849223" cy="849223"/>
          </a:xfrm>
        </p:grpSpPr>
        <p:sp>
          <p:nvSpPr>
            <p:cNvPr id="7847" name="Google Shape;7847;p50"/>
            <p:cNvSpPr/>
            <p:nvPr/>
          </p:nvSpPr>
          <p:spPr>
            <a:xfrm>
              <a:off x="933560" y="-1952463"/>
              <a:ext cx="849223" cy="849223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09" y="0"/>
                  </a:moveTo>
                  <a:cubicBezTo>
                    <a:pt x="1212" y="0"/>
                    <a:pt x="1" y="1212"/>
                    <a:pt x="1" y="2708"/>
                  </a:cubicBezTo>
                  <a:cubicBezTo>
                    <a:pt x="1" y="4203"/>
                    <a:pt x="1212" y="5416"/>
                    <a:pt x="2709" y="5416"/>
                  </a:cubicBezTo>
                  <a:cubicBezTo>
                    <a:pt x="4204" y="5416"/>
                    <a:pt x="5417" y="4203"/>
                    <a:pt x="5417" y="2708"/>
                  </a:cubicBezTo>
                  <a:cubicBezTo>
                    <a:pt x="5417" y="1212"/>
                    <a:pt x="420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24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48" name="Google Shape;7848;p50"/>
            <p:cNvSpPr/>
            <p:nvPr/>
          </p:nvSpPr>
          <p:spPr>
            <a:xfrm>
              <a:off x="992475" y="-1894124"/>
              <a:ext cx="731554" cy="732229"/>
            </a:xfrm>
            <a:custGeom>
              <a:avLst/>
              <a:gdLst/>
              <a:ahLst/>
              <a:cxnLst/>
              <a:rect l="l" t="t" r="r" b="b"/>
              <a:pathLst>
                <a:path w="5412" h="5417" extrusionOk="0">
                  <a:moveTo>
                    <a:pt x="2758" y="163"/>
                  </a:moveTo>
                  <a:lnTo>
                    <a:pt x="3572" y="976"/>
                  </a:lnTo>
                  <a:lnTo>
                    <a:pt x="2758" y="1789"/>
                  </a:lnTo>
                  <a:lnTo>
                    <a:pt x="1945" y="976"/>
                  </a:lnTo>
                  <a:lnTo>
                    <a:pt x="2758" y="163"/>
                  </a:lnTo>
                  <a:close/>
                  <a:moveTo>
                    <a:pt x="1892" y="1029"/>
                  </a:moveTo>
                  <a:lnTo>
                    <a:pt x="2706" y="1843"/>
                  </a:lnTo>
                  <a:lnTo>
                    <a:pt x="1892" y="2656"/>
                  </a:lnTo>
                  <a:lnTo>
                    <a:pt x="1079" y="1843"/>
                  </a:lnTo>
                  <a:lnTo>
                    <a:pt x="1892" y="1029"/>
                  </a:lnTo>
                  <a:close/>
                  <a:moveTo>
                    <a:pt x="3626" y="1029"/>
                  </a:moveTo>
                  <a:lnTo>
                    <a:pt x="4439" y="1843"/>
                  </a:lnTo>
                  <a:lnTo>
                    <a:pt x="3626" y="2656"/>
                  </a:lnTo>
                  <a:lnTo>
                    <a:pt x="2812" y="1843"/>
                  </a:lnTo>
                  <a:lnTo>
                    <a:pt x="3626" y="1029"/>
                  </a:lnTo>
                  <a:close/>
                  <a:moveTo>
                    <a:pt x="1025" y="1896"/>
                  </a:moveTo>
                  <a:lnTo>
                    <a:pt x="1837" y="2709"/>
                  </a:lnTo>
                  <a:lnTo>
                    <a:pt x="1025" y="3523"/>
                  </a:lnTo>
                  <a:lnTo>
                    <a:pt x="211" y="2709"/>
                  </a:lnTo>
                  <a:lnTo>
                    <a:pt x="1025" y="1896"/>
                  </a:lnTo>
                  <a:close/>
                  <a:moveTo>
                    <a:pt x="4492" y="1896"/>
                  </a:moveTo>
                  <a:lnTo>
                    <a:pt x="5306" y="2709"/>
                  </a:lnTo>
                  <a:lnTo>
                    <a:pt x="4492" y="3523"/>
                  </a:lnTo>
                  <a:lnTo>
                    <a:pt x="3679" y="2709"/>
                  </a:lnTo>
                  <a:lnTo>
                    <a:pt x="4492" y="1896"/>
                  </a:lnTo>
                  <a:close/>
                  <a:moveTo>
                    <a:pt x="2758" y="1897"/>
                  </a:moveTo>
                  <a:lnTo>
                    <a:pt x="3572" y="2710"/>
                  </a:lnTo>
                  <a:lnTo>
                    <a:pt x="2758" y="3524"/>
                  </a:lnTo>
                  <a:lnTo>
                    <a:pt x="1945" y="2710"/>
                  </a:lnTo>
                  <a:lnTo>
                    <a:pt x="2758" y="1897"/>
                  </a:lnTo>
                  <a:close/>
                  <a:moveTo>
                    <a:pt x="1892" y="2763"/>
                  </a:moveTo>
                  <a:lnTo>
                    <a:pt x="2706" y="3577"/>
                  </a:lnTo>
                  <a:lnTo>
                    <a:pt x="1892" y="4390"/>
                  </a:lnTo>
                  <a:lnTo>
                    <a:pt x="1079" y="3577"/>
                  </a:lnTo>
                  <a:lnTo>
                    <a:pt x="1892" y="2763"/>
                  </a:lnTo>
                  <a:close/>
                  <a:moveTo>
                    <a:pt x="3626" y="2763"/>
                  </a:moveTo>
                  <a:lnTo>
                    <a:pt x="4439" y="3577"/>
                  </a:lnTo>
                  <a:lnTo>
                    <a:pt x="3626" y="4390"/>
                  </a:lnTo>
                  <a:lnTo>
                    <a:pt x="2812" y="3577"/>
                  </a:lnTo>
                  <a:lnTo>
                    <a:pt x="3626" y="2763"/>
                  </a:lnTo>
                  <a:close/>
                  <a:moveTo>
                    <a:pt x="2758" y="3630"/>
                  </a:moveTo>
                  <a:lnTo>
                    <a:pt x="3572" y="4443"/>
                  </a:lnTo>
                  <a:lnTo>
                    <a:pt x="2758" y="5256"/>
                  </a:lnTo>
                  <a:lnTo>
                    <a:pt x="1945" y="4443"/>
                  </a:lnTo>
                  <a:lnTo>
                    <a:pt x="2758" y="3630"/>
                  </a:lnTo>
                  <a:close/>
                  <a:moveTo>
                    <a:pt x="2707" y="0"/>
                  </a:moveTo>
                  <a:cubicBezTo>
                    <a:pt x="2671" y="0"/>
                    <a:pt x="2636" y="1"/>
                    <a:pt x="2602" y="2"/>
                  </a:cubicBezTo>
                  <a:lnTo>
                    <a:pt x="2707" y="107"/>
                  </a:lnTo>
                  <a:lnTo>
                    <a:pt x="1893" y="920"/>
                  </a:lnTo>
                  <a:lnTo>
                    <a:pt x="1342" y="370"/>
                  </a:lnTo>
                  <a:cubicBezTo>
                    <a:pt x="1320" y="382"/>
                    <a:pt x="1297" y="395"/>
                    <a:pt x="1275" y="410"/>
                  </a:cubicBezTo>
                  <a:lnTo>
                    <a:pt x="1839" y="973"/>
                  </a:lnTo>
                  <a:lnTo>
                    <a:pt x="1026" y="1787"/>
                  </a:lnTo>
                  <a:lnTo>
                    <a:pt x="450" y="1211"/>
                  </a:lnTo>
                  <a:cubicBezTo>
                    <a:pt x="435" y="1233"/>
                    <a:pt x="421" y="1254"/>
                    <a:pt x="408" y="1276"/>
                  </a:cubicBezTo>
                  <a:lnTo>
                    <a:pt x="973" y="1840"/>
                  </a:lnTo>
                  <a:lnTo>
                    <a:pt x="159" y="2653"/>
                  </a:lnTo>
                  <a:lnTo>
                    <a:pt x="8" y="2502"/>
                  </a:lnTo>
                  <a:cubicBezTo>
                    <a:pt x="5" y="2535"/>
                    <a:pt x="3" y="2569"/>
                    <a:pt x="1" y="2602"/>
                  </a:cubicBezTo>
                  <a:lnTo>
                    <a:pt x="107" y="2708"/>
                  </a:lnTo>
                  <a:lnTo>
                    <a:pt x="1" y="2813"/>
                  </a:lnTo>
                  <a:cubicBezTo>
                    <a:pt x="3" y="2846"/>
                    <a:pt x="5" y="2880"/>
                    <a:pt x="8" y="2914"/>
                  </a:cubicBezTo>
                  <a:lnTo>
                    <a:pt x="159" y="2762"/>
                  </a:lnTo>
                  <a:lnTo>
                    <a:pt x="973" y="3576"/>
                  </a:lnTo>
                  <a:lnTo>
                    <a:pt x="408" y="4140"/>
                  </a:lnTo>
                  <a:cubicBezTo>
                    <a:pt x="423" y="4162"/>
                    <a:pt x="435" y="4184"/>
                    <a:pt x="450" y="4204"/>
                  </a:cubicBezTo>
                  <a:lnTo>
                    <a:pt x="1026" y="3628"/>
                  </a:lnTo>
                  <a:lnTo>
                    <a:pt x="1839" y="4442"/>
                  </a:lnTo>
                  <a:lnTo>
                    <a:pt x="1275" y="5006"/>
                  </a:lnTo>
                  <a:cubicBezTo>
                    <a:pt x="1297" y="5020"/>
                    <a:pt x="1318" y="5033"/>
                    <a:pt x="1342" y="5046"/>
                  </a:cubicBezTo>
                  <a:lnTo>
                    <a:pt x="1893" y="4495"/>
                  </a:lnTo>
                  <a:lnTo>
                    <a:pt x="2707" y="5308"/>
                  </a:lnTo>
                  <a:lnTo>
                    <a:pt x="2602" y="5413"/>
                  </a:lnTo>
                  <a:cubicBezTo>
                    <a:pt x="2636" y="5414"/>
                    <a:pt x="2671" y="5416"/>
                    <a:pt x="2707" y="5416"/>
                  </a:cubicBezTo>
                  <a:lnTo>
                    <a:pt x="2760" y="5362"/>
                  </a:lnTo>
                  <a:lnTo>
                    <a:pt x="2810" y="5413"/>
                  </a:lnTo>
                  <a:cubicBezTo>
                    <a:pt x="2844" y="5412"/>
                    <a:pt x="2878" y="5409"/>
                    <a:pt x="2911" y="5407"/>
                  </a:cubicBezTo>
                  <a:lnTo>
                    <a:pt x="2812" y="5310"/>
                  </a:lnTo>
                  <a:lnTo>
                    <a:pt x="3626" y="4498"/>
                  </a:lnTo>
                  <a:lnTo>
                    <a:pt x="4137" y="5008"/>
                  </a:lnTo>
                  <a:cubicBezTo>
                    <a:pt x="4159" y="4994"/>
                    <a:pt x="4181" y="4981"/>
                    <a:pt x="4202" y="4967"/>
                  </a:cubicBezTo>
                  <a:lnTo>
                    <a:pt x="3679" y="4444"/>
                  </a:lnTo>
                  <a:lnTo>
                    <a:pt x="4492" y="3632"/>
                  </a:lnTo>
                  <a:lnTo>
                    <a:pt x="5004" y="4142"/>
                  </a:lnTo>
                  <a:cubicBezTo>
                    <a:pt x="5017" y="4120"/>
                    <a:pt x="5031" y="4098"/>
                    <a:pt x="5043" y="4075"/>
                  </a:cubicBezTo>
                  <a:lnTo>
                    <a:pt x="4545" y="3577"/>
                  </a:lnTo>
                  <a:lnTo>
                    <a:pt x="5359" y="2763"/>
                  </a:lnTo>
                  <a:lnTo>
                    <a:pt x="5409" y="2814"/>
                  </a:lnTo>
                  <a:cubicBezTo>
                    <a:pt x="5410" y="2779"/>
                    <a:pt x="5411" y="2744"/>
                    <a:pt x="5411" y="2709"/>
                  </a:cubicBezTo>
                  <a:cubicBezTo>
                    <a:pt x="5411" y="2674"/>
                    <a:pt x="5410" y="2639"/>
                    <a:pt x="5409" y="2604"/>
                  </a:cubicBezTo>
                  <a:lnTo>
                    <a:pt x="5359" y="2654"/>
                  </a:lnTo>
                  <a:lnTo>
                    <a:pt x="4545" y="1842"/>
                  </a:lnTo>
                  <a:lnTo>
                    <a:pt x="5043" y="1344"/>
                  </a:lnTo>
                  <a:cubicBezTo>
                    <a:pt x="5031" y="1321"/>
                    <a:pt x="5017" y="1298"/>
                    <a:pt x="5004" y="1276"/>
                  </a:cubicBezTo>
                  <a:lnTo>
                    <a:pt x="4492" y="1787"/>
                  </a:lnTo>
                  <a:lnTo>
                    <a:pt x="3679" y="973"/>
                  </a:lnTo>
                  <a:lnTo>
                    <a:pt x="4202" y="451"/>
                  </a:lnTo>
                  <a:cubicBezTo>
                    <a:pt x="4180" y="437"/>
                    <a:pt x="4159" y="422"/>
                    <a:pt x="4137" y="410"/>
                  </a:cubicBezTo>
                  <a:lnTo>
                    <a:pt x="3626" y="920"/>
                  </a:lnTo>
                  <a:lnTo>
                    <a:pt x="2812" y="107"/>
                  </a:lnTo>
                  <a:lnTo>
                    <a:pt x="2911" y="8"/>
                  </a:lnTo>
                  <a:cubicBezTo>
                    <a:pt x="2878" y="6"/>
                    <a:pt x="2844" y="3"/>
                    <a:pt x="2810" y="2"/>
                  </a:cubicBezTo>
                  <a:lnTo>
                    <a:pt x="2760" y="53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7849" name="Google Shape;7849;p50"/>
          <p:cNvGrpSpPr/>
          <p:nvPr/>
        </p:nvGrpSpPr>
        <p:grpSpPr>
          <a:xfrm rot="5400000" flipH="1">
            <a:off x="-386241" y="3075530"/>
            <a:ext cx="2578172" cy="1933627"/>
            <a:chOff x="-204377" y="2522969"/>
            <a:chExt cx="2764202" cy="2764200"/>
          </a:xfrm>
        </p:grpSpPr>
        <p:sp>
          <p:nvSpPr>
            <p:cNvPr id="7850" name="Google Shape;7850;p50"/>
            <p:cNvSpPr/>
            <p:nvPr/>
          </p:nvSpPr>
          <p:spPr>
            <a:xfrm>
              <a:off x="-204374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59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51" name="Google Shape;7851;p50"/>
            <p:cNvSpPr/>
            <p:nvPr/>
          </p:nvSpPr>
          <p:spPr>
            <a:xfrm>
              <a:off x="-204377" y="2522969"/>
              <a:ext cx="2764200" cy="2764200"/>
            </a:xfrm>
            <a:prstGeom prst="rtTriangl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852" name="Google Shape;7852;p50"/>
          <p:cNvSpPr/>
          <p:nvPr/>
        </p:nvSpPr>
        <p:spPr>
          <a:xfrm rot="-674112">
            <a:off x="4272608" y="-587409"/>
            <a:ext cx="2669145" cy="3042235"/>
          </a:xfrm>
          <a:custGeom>
            <a:avLst/>
            <a:gdLst/>
            <a:ahLst/>
            <a:cxnLst/>
            <a:rect l="l" t="t" r="r" b="b"/>
            <a:pathLst>
              <a:path w="10554" h="9022" extrusionOk="0">
                <a:moveTo>
                  <a:pt x="4000" y="1"/>
                </a:moveTo>
                <a:cubicBezTo>
                  <a:pt x="2853" y="1"/>
                  <a:pt x="1708" y="373"/>
                  <a:pt x="987" y="1402"/>
                </a:cubicBezTo>
                <a:cubicBezTo>
                  <a:pt x="0" y="2811"/>
                  <a:pt x="919" y="5662"/>
                  <a:pt x="1925" y="6799"/>
                </a:cubicBezTo>
                <a:cubicBezTo>
                  <a:pt x="2988" y="8000"/>
                  <a:pt x="5216" y="9022"/>
                  <a:pt x="7123" y="9022"/>
                </a:cubicBezTo>
                <a:cubicBezTo>
                  <a:pt x="8680" y="9022"/>
                  <a:pt x="10023" y="8341"/>
                  <a:pt x="10345" y="6523"/>
                </a:cubicBezTo>
                <a:cubicBezTo>
                  <a:pt x="10543" y="5398"/>
                  <a:pt x="10553" y="3930"/>
                  <a:pt x="9490" y="3283"/>
                </a:cubicBezTo>
                <a:cubicBezTo>
                  <a:pt x="8591" y="2736"/>
                  <a:pt x="7560" y="2361"/>
                  <a:pt x="6685" y="1783"/>
                </a:cubicBezTo>
                <a:cubicBezTo>
                  <a:pt x="6363" y="1570"/>
                  <a:pt x="5953" y="1023"/>
                  <a:pt x="5583" y="605"/>
                </a:cubicBezTo>
                <a:cubicBezTo>
                  <a:pt x="5468" y="478"/>
                  <a:pt x="5062" y="66"/>
                  <a:pt x="4442" y="19"/>
                </a:cubicBezTo>
                <a:cubicBezTo>
                  <a:pt x="4295" y="7"/>
                  <a:pt x="4148" y="1"/>
                  <a:pt x="400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7853" name="Google Shape;7853;p50"/>
          <p:cNvGrpSpPr/>
          <p:nvPr/>
        </p:nvGrpSpPr>
        <p:grpSpPr>
          <a:xfrm>
            <a:off x="336668" y="435000"/>
            <a:ext cx="6184664" cy="4432902"/>
            <a:chOff x="499788" y="435000"/>
            <a:chExt cx="8144413" cy="4273500"/>
          </a:xfrm>
        </p:grpSpPr>
        <p:sp>
          <p:nvSpPr>
            <p:cNvPr id="7854" name="Google Shape;7854;p50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55" name="Google Shape;7855;p50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56" name="Google Shape;7856;p50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7857" name="Google Shape;7857;p50"/>
          <p:cNvGrpSpPr/>
          <p:nvPr/>
        </p:nvGrpSpPr>
        <p:grpSpPr>
          <a:xfrm>
            <a:off x="336710" y="373470"/>
            <a:ext cx="6184582" cy="630013"/>
            <a:chOff x="1102904" y="2313575"/>
            <a:chExt cx="5321100" cy="859500"/>
          </a:xfrm>
        </p:grpSpPr>
        <p:sp>
          <p:nvSpPr>
            <p:cNvPr id="7858" name="Google Shape;7858;p50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59" name="Google Shape;7859;p50"/>
            <p:cNvSpPr/>
            <p:nvPr/>
          </p:nvSpPr>
          <p:spPr>
            <a:xfrm>
              <a:off x="1102904" y="2313575"/>
              <a:ext cx="5321100" cy="859500"/>
            </a:xfrm>
            <a:prstGeom prst="roundRect">
              <a:avLst>
                <a:gd name="adj" fmla="val 26085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860" name="Google Shape;7860;p5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4825" y="445025"/>
            <a:ext cx="57883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4825" y="1152475"/>
            <a:ext cx="57883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●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○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■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●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○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■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●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○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omfortaa"/>
              <a:buChar char="■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8" r:id="rId6"/>
    <p:sldLayoutId id="2147483671" r:id="rId7"/>
    <p:sldLayoutId id="2147483682" r:id="rId8"/>
    <p:sldLayoutId id="2147483696" r:id="rId9"/>
    <p:sldLayoutId id="2147483702" r:id="rId10"/>
    <p:sldLayoutId id="2147483704" r:id="rId11"/>
    <p:sldLayoutId id="2147483705" r:id="rId12"/>
    <p:sldLayoutId id="2147483712" r:id="rId13"/>
    <p:sldLayoutId id="214748371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7" userDrawn="1">
          <p15:clr>
            <a:srgbClr val="EA4335"/>
          </p15:clr>
        </p15:guide>
        <p15:guide id="2" orient="horz" pos="280" userDrawn="1">
          <p15:clr>
            <a:srgbClr val="EA4335"/>
          </p15:clr>
        </p15:guide>
        <p15:guide id="3" pos="3983" userDrawn="1">
          <p15:clr>
            <a:srgbClr val="EA4335"/>
          </p15:clr>
        </p15:guide>
        <p15:guide id="4" orient="horz" pos="2960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2" name="Google Shape;9042;p65"/>
          <p:cNvGrpSpPr/>
          <p:nvPr/>
        </p:nvGrpSpPr>
        <p:grpSpPr>
          <a:xfrm>
            <a:off x="1012656" y="3914791"/>
            <a:ext cx="5285795" cy="169407"/>
            <a:chOff x="1350208" y="4362471"/>
            <a:chExt cx="7047726" cy="225876"/>
          </a:xfrm>
        </p:grpSpPr>
        <p:grpSp>
          <p:nvGrpSpPr>
            <p:cNvPr id="9043" name="Google Shape;9043;p65"/>
            <p:cNvGrpSpPr/>
            <p:nvPr/>
          </p:nvGrpSpPr>
          <p:grpSpPr>
            <a:xfrm rot="10800000" flipH="1">
              <a:off x="1350208" y="4454989"/>
              <a:ext cx="6956468" cy="40827"/>
              <a:chOff x="-4737250" y="-1357274"/>
              <a:chExt cx="12012550" cy="70500"/>
            </a:xfrm>
          </p:grpSpPr>
          <p:cxnSp>
            <p:nvCxnSpPr>
              <p:cNvPr id="9044" name="Google Shape;9044;p65"/>
              <p:cNvCxnSpPr/>
              <p:nvPr/>
            </p:nvCxnSpPr>
            <p:spPr>
              <a:xfrm>
                <a:off x="-4737250" y="-1322025"/>
                <a:ext cx="2710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5" name="Google Shape;9045;p65"/>
              <p:cNvCxnSpPr/>
              <p:nvPr/>
            </p:nvCxnSpPr>
            <p:spPr>
              <a:xfrm>
                <a:off x="-808800" y="-1322025"/>
                <a:ext cx="808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46" name="Google Shape;9046;p65"/>
              <p:cNvSpPr/>
              <p:nvPr/>
            </p:nvSpPr>
            <p:spPr>
              <a:xfrm>
                <a:off x="-1734174" y="-1357274"/>
                <a:ext cx="70500" cy="70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047" name="Google Shape;9047;p65"/>
              <p:cNvSpPr/>
              <p:nvPr/>
            </p:nvSpPr>
            <p:spPr>
              <a:xfrm>
                <a:off x="-1429698" y="-1357274"/>
                <a:ext cx="70500" cy="70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048" name="Google Shape;9048;p65"/>
              <p:cNvSpPr/>
              <p:nvPr/>
            </p:nvSpPr>
            <p:spPr>
              <a:xfrm>
                <a:off x="-1125222" y="-1357274"/>
                <a:ext cx="70500" cy="70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sp>
          <p:nvSpPr>
            <p:cNvPr id="9049" name="Google Shape;9049;p65"/>
            <p:cNvSpPr/>
            <p:nvPr/>
          </p:nvSpPr>
          <p:spPr>
            <a:xfrm rot="-5400000">
              <a:off x="8164591" y="4355004"/>
              <a:ext cx="225876" cy="240811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50" name="Google Shape;9050;p65"/>
          <p:cNvGrpSpPr/>
          <p:nvPr/>
        </p:nvGrpSpPr>
        <p:grpSpPr>
          <a:xfrm>
            <a:off x="554657" y="2895138"/>
            <a:ext cx="1138371" cy="1139054"/>
            <a:chOff x="5800850" y="-873438"/>
            <a:chExt cx="1903949" cy="1905092"/>
          </a:xfrm>
        </p:grpSpPr>
        <p:sp>
          <p:nvSpPr>
            <p:cNvPr id="9051" name="Google Shape;9051;p65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52" name="Google Shape;9052;p65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53" name="Google Shape;9053;p65"/>
          <p:cNvGrpSpPr/>
          <p:nvPr/>
        </p:nvGrpSpPr>
        <p:grpSpPr>
          <a:xfrm rot="-1800015">
            <a:off x="263407" y="3277037"/>
            <a:ext cx="542829" cy="446771"/>
            <a:chOff x="292125" y="1658250"/>
            <a:chExt cx="1306929" cy="1075658"/>
          </a:xfrm>
        </p:grpSpPr>
        <p:sp>
          <p:nvSpPr>
            <p:cNvPr id="9054" name="Google Shape;9054;p65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55" name="Google Shape;9055;p65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57" name="Google Shape;9057;p65"/>
          <p:cNvGrpSpPr/>
          <p:nvPr/>
        </p:nvGrpSpPr>
        <p:grpSpPr>
          <a:xfrm>
            <a:off x="534834" y="1063146"/>
            <a:ext cx="1627459" cy="134788"/>
            <a:chOff x="1350188" y="3812500"/>
            <a:chExt cx="5321100" cy="440700"/>
          </a:xfrm>
        </p:grpSpPr>
        <p:sp>
          <p:nvSpPr>
            <p:cNvPr id="9058" name="Google Shape;9058;p65"/>
            <p:cNvSpPr/>
            <p:nvPr/>
          </p:nvSpPr>
          <p:spPr>
            <a:xfrm>
              <a:off x="1350188" y="3812500"/>
              <a:ext cx="5321100" cy="44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59" name="Google Shape;9059;p65"/>
            <p:cNvSpPr/>
            <p:nvPr/>
          </p:nvSpPr>
          <p:spPr>
            <a:xfrm>
              <a:off x="1350188" y="3812500"/>
              <a:ext cx="5321100" cy="44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endParaRPr sz="1050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endParaRPr>
            </a:p>
          </p:txBody>
        </p:sp>
      </p:grpSp>
      <p:grpSp>
        <p:nvGrpSpPr>
          <p:cNvPr id="9078" name="Google Shape;9078;p65"/>
          <p:cNvGrpSpPr/>
          <p:nvPr/>
        </p:nvGrpSpPr>
        <p:grpSpPr>
          <a:xfrm>
            <a:off x="5851321" y="279435"/>
            <a:ext cx="1715796" cy="1017613"/>
            <a:chOff x="7755849" y="-484671"/>
            <a:chExt cx="2287728" cy="1356817"/>
          </a:xfrm>
        </p:grpSpPr>
        <p:sp>
          <p:nvSpPr>
            <p:cNvPr id="9079" name="Google Shape;9079;p65"/>
            <p:cNvSpPr/>
            <p:nvPr/>
          </p:nvSpPr>
          <p:spPr>
            <a:xfrm flipH="1">
              <a:off x="7755849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80" name="Google Shape;9080;p65"/>
            <p:cNvSpPr/>
            <p:nvPr/>
          </p:nvSpPr>
          <p:spPr>
            <a:xfrm flipH="1">
              <a:off x="7755849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81" name="Google Shape;9081;p65"/>
          <p:cNvGrpSpPr/>
          <p:nvPr/>
        </p:nvGrpSpPr>
        <p:grpSpPr>
          <a:xfrm>
            <a:off x="-709117" y="279435"/>
            <a:ext cx="1715796" cy="1017613"/>
            <a:chOff x="-381801" y="-484671"/>
            <a:chExt cx="2287728" cy="1356817"/>
          </a:xfrm>
        </p:grpSpPr>
        <p:sp>
          <p:nvSpPr>
            <p:cNvPr id="9082" name="Google Shape;9082;p65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83" name="Google Shape;9083;p65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84" name="Google Shape;9084;p65"/>
          <p:cNvGrpSpPr/>
          <p:nvPr/>
        </p:nvGrpSpPr>
        <p:grpSpPr>
          <a:xfrm>
            <a:off x="5844902" y="1389090"/>
            <a:ext cx="176160" cy="217184"/>
            <a:chOff x="10541902" y="1071720"/>
            <a:chExt cx="234880" cy="289578"/>
          </a:xfrm>
        </p:grpSpPr>
        <p:sp>
          <p:nvSpPr>
            <p:cNvPr id="9085" name="Google Shape;9085;p65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86" name="Google Shape;9086;p65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87" name="Google Shape;9087;p65"/>
          <p:cNvGrpSpPr/>
          <p:nvPr/>
        </p:nvGrpSpPr>
        <p:grpSpPr>
          <a:xfrm>
            <a:off x="5203314" y="2866215"/>
            <a:ext cx="176160" cy="217184"/>
            <a:chOff x="10541902" y="1071720"/>
            <a:chExt cx="234880" cy="289578"/>
          </a:xfrm>
        </p:grpSpPr>
        <p:sp>
          <p:nvSpPr>
            <p:cNvPr id="9088" name="Google Shape;9088;p65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89" name="Google Shape;9089;p65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90" name="Google Shape;9090;p65"/>
          <p:cNvGrpSpPr/>
          <p:nvPr/>
        </p:nvGrpSpPr>
        <p:grpSpPr>
          <a:xfrm>
            <a:off x="5379464" y="3201822"/>
            <a:ext cx="362378" cy="446768"/>
            <a:chOff x="10541902" y="1071720"/>
            <a:chExt cx="234880" cy="289578"/>
          </a:xfrm>
        </p:grpSpPr>
        <p:sp>
          <p:nvSpPr>
            <p:cNvPr id="9091" name="Google Shape;9091;p65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92" name="Google Shape;9092;p65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093" name="Google Shape;9093;p65"/>
          <p:cNvGrpSpPr/>
          <p:nvPr/>
        </p:nvGrpSpPr>
        <p:grpSpPr>
          <a:xfrm flipH="1">
            <a:off x="150287" y="1971291"/>
            <a:ext cx="662713" cy="525749"/>
            <a:chOff x="1905925" y="239800"/>
            <a:chExt cx="1356072" cy="1075647"/>
          </a:xfrm>
        </p:grpSpPr>
        <p:grpSp>
          <p:nvGrpSpPr>
            <p:cNvPr id="9094" name="Google Shape;9094;p65"/>
            <p:cNvGrpSpPr/>
            <p:nvPr/>
          </p:nvGrpSpPr>
          <p:grpSpPr>
            <a:xfrm>
              <a:off x="1905925" y="239800"/>
              <a:ext cx="1356072" cy="1075647"/>
              <a:chOff x="1905925" y="239800"/>
              <a:chExt cx="1356072" cy="1075647"/>
            </a:xfrm>
          </p:grpSpPr>
          <p:sp>
            <p:nvSpPr>
              <p:cNvPr id="9095" name="Google Shape;9095;p65"/>
              <p:cNvSpPr/>
              <p:nvPr/>
            </p:nvSpPr>
            <p:spPr>
              <a:xfrm>
                <a:off x="1905925" y="239800"/>
                <a:ext cx="1356072" cy="1075647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8151" extrusionOk="0">
                    <a:moveTo>
                      <a:pt x="1941" y="0"/>
                    </a:moveTo>
                    <a:cubicBezTo>
                      <a:pt x="875" y="0"/>
                      <a:pt x="1" y="873"/>
                      <a:pt x="1" y="1941"/>
                    </a:cubicBezTo>
                    <a:lnTo>
                      <a:pt x="1" y="4420"/>
                    </a:lnTo>
                    <a:cubicBezTo>
                      <a:pt x="1" y="5487"/>
                      <a:pt x="875" y="6350"/>
                      <a:pt x="1941" y="6350"/>
                    </a:cubicBezTo>
                    <a:lnTo>
                      <a:pt x="6761" y="6350"/>
                    </a:lnTo>
                    <a:lnTo>
                      <a:pt x="6825" y="8151"/>
                    </a:lnTo>
                    <a:lnTo>
                      <a:pt x="8938" y="6350"/>
                    </a:lnTo>
                    <a:cubicBezTo>
                      <a:pt x="9294" y="6328"/>
                      <a:pt x="9617" y="6167"/>
                      <a:pt x="9866" y="5919"/>
                    </a:cubicBezTo>
                    <a:cubicBezTo>
                      <a:pt x="10135" y="5649"/>
                      <a:pt x="10275" y="5293"/>
                      <a:pt x="10275" y="4916"/>
                    </a:cubicBezTo>
                    <a:lnTo>
                      <a:pt x="10275" y="1445"/>
                    </a:lnTo>
                    <a:cubicBezTo>
                      <a:pt x="10275" y="647"/>
                      <a:pt x="9628" y="0"/>
                      <a:pt x="8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7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096" name="Google Shape;9096;p65"/>
              <p:cNvSpPr/>
              <p:nvPr/>
            </p:nvSpPr>
            <p:spPr>
              <a:xfrm>
                <a:off x="1905925" y="239800"/>
                <a:ext cx="1356072" cy="1075647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8151" extrusionOk="0">
                    <a:moveTo>
                      <a:pt x="1941" y="0"/>
                    </a:moveTo>
                    <a:cubicBezTo>
                      <a:pt x="875" y="0"/>
                      <a:pt x="1" y="873"/>
                      <a:pt x="1" y="1941"/>
                    </a:cubicBezTo>
                    <a:lnTo>
                      <a:pt x="1" y="4420"/>
                    </a:lnTo>
                    <a:cubicBezTo>
                      <a:pt x="1" y="5487"/>
                      <a:pt x="875" y="6350"/>
                      <a:pt x="1941" y="6350"/>
                    </a:cubicBezTo>
                    <a:lnTo>
                      <a:pt x="6761" y="6350"/>
                    </a:lnTo>
                    <a:lnTo>
                      <a:pt x="6825" y="8151"/>
                    </a:lnTo>
                    <a:lnTo>
                      <a:pt x="8938" y="6350"/>
                    </a:lnTo>
                    <a:cubicBezTo>
                      <a:pt x="9294" y="6328"/>
                      <a:pt x="9617" y="6167"/>
                      <a:pt x="9866" y="5919"/>
                    </a:cubicBezTo>
                    <a:cubicBezTo>
                      <a:pt x="10135" y="5649"/>
                      <a:pt x="10275" y="5293"/>
                      <a:pt x="10275" y="4916"/>
                    </a:cubicBezTo>
                    <a:lnTo>
                      <a:pt x="10275" y="1445"/>
                    </a:lnTo>
                    <a:cubicBezTo>
                      <a:pt x="10275" y="647"/>
                      <a:pt x="9628" y="0"/>
                      <a:pt x="8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097" name="Google Shape;9097;p65"/>
            <p:cNvGrpSpPr/>
            <p:nvPr/>
          </p:nvGrpSpPr>
          <p:grpSpPr>
            <a:xfrm>
              <a:off x="2184675" y="435001"/>
              <a:ext cx="798574" cy="527672"/>
              <a:chOff x="2897525" y="4068801"/>
              <a:chExt cx="798574" cy="527672"/>
            </a:xfrm>
          </p:grpSpPr>
          <p:sp>
            <p:nvSpPr>
              <p:cNvPr id="9098" name="Google Shape;9098;p65"/>
              <p:cNvSpPr/>
              <p:nvPr/>
            </p:nvSpPr>
            <p:spPr>
              <a:xfrm>
                <a:off x="2897525" y="4172792"/>
                <a:ext cx="367317" cy="423681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909" extrusionOk="0">
                    <a:moveTo>
                      <a:pt x="1996" y="0"/>
                    </a:moveTo>
                    <a:cubicBezTo>
                      <a:pt x="1881" y="0"/>
                      <a:pt x="1755" y="63"/>
                      <a:pt x="1629" y="190"/>
                    </a:cubicBezTo>
                    <a:cubicBezTo>
                      <a:pt x="1576" y="242"/>
                      <a:pt x="1524" y="305"/>
                      <a:pt x="1471" y="389"/>
                    </a:cubicBezTo>
                    <a:cubicBezTo>
                      <a:pt x="1429" y="442"/>
                      <a:pt x="1387" y="515"/>
                      <a:pt x="1335" y="599"/>
                    </a:cubicBezTo>
                    <a:cubicBezTo>
                      <a:pt x="1251" y="757"/>
                      <a:pt x="1188" y="914"/>
                      <a:pt x="1125" y="1093"/>
                    </a:cubicBezTo>
                    <a:cubicBezTo>
                      <a:pt x="1104" y="1145"/>
                      <a:pt x="1093" y="1198"/>
                      <a:pt x="1083" y="1240"/>
                    </a:cubicBezTo>
                    <a:cubicBezTo>
                      <a:pt x="1072" y="1229"/>
                      <a:pt x="1062" y="1208"/>
                      <a:pt x="1051" y="1187"/>
                    </a:cubicBezTo>
                    <a:cubicBezTo>
                      <a:pt x="999" y="1124"/>
                      <a:pt x="946" y="1051"/>
                      <a:pt x="873" y="967"/>
                    </a:cubicBezTo>
                    <a:cubicBezTo>
                      <a:pt x="820" y="904"/>
                      <a:pt x="747" y="841"/>
                      <a:pt x="663" y="778"/>
                    </a:cubicBezTo>
                    <a:cubicBezTo>
                      <a:pt x="589" y="725"/>
                      <a:pt x="516" y="694"/>
                      <a:pt x="442" y="673"/>
                    </a:cubicBezTo>
                    <a:cubicBezTo>
                      <a:pt x="411" y="662"/>
                      <a:pt x="379" y="652"/>
                      <a:pt x="337" y="652"/>
                    </a:cubicBezTo>
                    <a:cubicBezTo>
                      <a:pt x="316" y="652"/>
                      <a:pt x="306" y="652"/>
                      <a:pt x="285" y="662"/>
                    </a:cubicBezTo>
                    <a:cubicBezTo>
                      <a:pt x="264" y="662"/>
                      <a:pt x="243" y="673"/>
                      <a:pt x="222" y="683"/>
                    </a:cubicBezTo>
                    <a:cubicBezTo>
                      <a:pt x="190" y="694"/>
                      <a:pt x="159" y="715"/>
                      <a:pt x="138" y="746"/>
                    </a:cubicBezTo>
                    <a:cubicBezTo>
                      <a:pt x="106" y="778"/>
                      <a:pt x="85" y="820"/>
                      <a:pt x="64" y="862"/>
                    </a:cubicBezTo>
                    <a:cubicBezTo>
                      <a:pt x="43" y="904"/>
                      <a:pt x="33" y="956"/>
                      <a:pt x="22" y="1009"/>
                    </a:cubicBezTo>
                    <a:cubicBezTo>
                      <a:pt x="12" y="1061"/>
                      <a:pt x="1" y="1124"/>
                      <a:pt x="1" y="1177"/>
                    </a:cubicBezTo>
                    <a:cubicBezTo>
                      <a:pt x="1" y="1271"/>
                      <a:pt x="22" y="1366"/>
                      <a:pt x="54" y="1471"/>
                    </a:cubicBezTo>
                    <a:cubicBezTo>
                      <a:pt x="75" y="1534"/>
                      <a:pt x="106" y="1618"/>
                      <a:pt x="159" y="1702"/>
                    </a:cubicBezTo>
                    <a:cubicBezTo>
                      <a:pt x="201" y="1775"/>
                      <a:pt x="243" y="1849"/>
                      <a:pt x="306" y="1933"/>
                    </a:cubicBezTo>
                    <a:cubicBezTo>
                      <a:pt x="421" y="2069"/>
                      <a:pt x="547" y="2195"/>
                      <a:pt x="726" y="2342"/>
                    </a:cubicBezTo>
                    <a:cubicBezTo>
                      <a:pt x="988" y="2563"/>
                      <a:pt x="1272" y="2741"/>
                      <a:pt x="1587" y="2888"/>
                    </a:cubicBezTo>
                    <a:cubicBezTo>
                      <a:pt x="1608" y="2899"/>
                      <a:pt x="1629" y="2909"/>
                      <a:pt x="1650" y="2909"/>
                    </a:cubicBezTo>
                    <a:lnTo>
                      <a:pt x="1681" y="2909"/>
                    </a:lnTo>
                    <a:cubicBezTo>
                      <a:pt x="1692" y="2899"/>
                      <a:pt x="1692" y="2888"/>
                      <a:pt x="1702" y="2888"/>
                    </a:cubicBezTo>
                    <a:lnTo>
                      <a:pt x="1744" y="2804"/>
                    </a:lnTo>
                    <a:lnTo>
                      <a:pt x="1755" y="2794"/>
                    </a:lnTo>
                    <a:cubicBezTo>
                      <a:pt x="1849" y="2636"/>
                      <a:pt x="1954" y="2468"/>
                      <a:pt x="2049" y="2300"/>
                    </a:cubicBezTo>
                    <a:cubicBezTo>
                      <a:pt x="2185" y="2048"/>
                      <a:pt x="2290" y="1828"/>
                      <a:pt x="2374" y="1597"/>
                    </a:cubicBezTo>
                    <a:cubicBezTo>
                      <a:pt x="2395" y="1544"/>
                      <a:pt x="2416" y="1492"/>
                      <a:pt x="2437" y="1429"/>
                    </a:cubicBezTo>
                    <a:cubicBezTo>
                      <a:pt x="2458" y="1376"/>
                      <a:pt x="2469" y="1313"/>
                      <a:pt x="2490" y="1240"/>
                    </a:cubicBezTo>
                    <a:cubicBezTo>
                      <a:pt x="2511" y="1114"/>
                      <a:pt x="2521" y="998"/>
                      <a:pt x="2521" y="883"/>
                    </a:cubicBezTo>
                    <a:cubicBezTo>
                      <a:pt x="2521" y="767"/>
                      <a:pt x="2511" y="641"/>
                      <a:pt x="2490" y="536"/>
                    </a:cubicBezTo>
                    <a:cubicBezTo>
                      <a:pt x="2469" y="473"/>
                      <a:pt x="2448" y="421"/>
                      <a:pt x="2427" y="368"/>
                    </a:cubicBezTo>
                    <a:cubicBezTo>
                      <a:pt x="2406" y="316"/>
                      <a:pt x="2385" y="274"/>
                      <a:pt x="2364" y="242"/>
                    </a:cubicBezTo>
                    <a:cubicBezTo>
                      <a:pt x="2343" y="211"/>
                      <a:pt x="2322" y="179"/>
                      <a:pt x="2290" y="137"/>
                    </a:cubicBezTo>
                    <a:cubicBezTo>
                      <a:pt x="2269" y="106"/>
                      <a:pt x="2238" y="84"/>
                      <a:pt x="2196" y="53"/>
                    </a:cubicBezTo>
                    <a:cubicBezTo>
                      <a:pt x="2175" y="42"/>
                      <a:pt x="2143" y="21"/>
                      <a:pt x="2101" y="11"/>
                    </a:cubicBezTo>
                    <a:cubicBezTo>
                      <a:pt x="2070" y="0"/>
                      <a:pt x="2038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099" name="Google Shape;9099;p65"/>
              <p:cNvSpPr/>
              <p:nvPr/>
            </p:nvSpPr>
            <p:spPr>
              <a:xfrm>
                <a:off x="3437579" y="4068801"/>
                <a:ext cx="258520" cy="28910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985" extrusionOk="0">
                    <a:moveTo>
                      <a:pt x="409" y="0"/>
                    </a:moveTo>
                    <a:cubicBezTo>
                      <a:pt x="357" y="0"/>
                      <a:pt x="294" y="21"/>
                      <a:pt x="231" y="63"/>
                    </a:cubicBezTo>
                    <a:cubicBezTo>
                      <a:pt x="168" y="105"/>
                      <a:pt x="115" y="168"/>
                      <a:pt x="73" y="231"/>
                    </a:cubicBezTo>
                    <a:cubicBezTo>
                      <a:pt x="0" y="389"/>
                      <a:pt x="10" y="578"/>
                      <a:pt x="31" y="725"/>
                    </a:cubicBezTo>
                    <a:cubicBezTo>
                      <a:pt x="52" y="841"/>
                      <a:pt x="73" y="956"/>
                      <a:pt x="126" y="1093"/>
                    </a:cubicBezTo>
                    <a:cubicBezTo>
                      <a:pt x="168" y="1219"/>
                      <a:pt x="220" y="1345"/>
                      <a:pt x="283" y="1471"/>
                    </a:cubicBezTo>
                    <a:cubicBezTo>
                      <a:pt x="336" y="1586"/>
                      <a:pt x="388" y="1691"/>
                      <a:pt x="451" y="1775"/>
                    </a:cubicBezTo>
                    <a:cubicBezTo>
                      <a:pt x="493" y="1838"/>
                      <a:pt x="546" y="1922"/>
                      <a:pt x="609" y="1985"/>
                    </a:cubicBezTo>
                    <a:cubicBezTo>
                      <a:pt x="766" y="1891"/>
                      <a:pt x="924" y="1775"/>
                      <a:pt x="1060" y="1660"/>
                    </a:cubicBezTo>
                    <a:cubicBezTo>
                      <a:pt x="1197" y="1555"/>
                      <a:pt x="1302" y="1450"/>
                      <a:pt x="1396" y="1345"/>
                    </a:cubicBezTo>
                    <a:cubicBezTo>
                      <a:pt x="1449" y="1303"/>
                      <a:pt x="1491" y="1261"/>
                      <a:pt x="1533" y="1208"/>
                    </a:cubicBezTo>
                    <a:cubicBezTo>
                      <a:pt x="1585" y="1124"/>
                      <a:pt x="1638" y="1051"/>
                      <a:pt x="1680" y="977"/>
                    </a:cubicBezTo>
                    <a:cubicBezTo>
                      <a:pt x="1701" y="925"/>
                      <a:pt x="1722" y="872"/>
                      <a:pt x="1732" y="830"/>
                    </a:cubicBezTo>
                    <a:cubicBezTo>
                      <a:pt x="1753" y="788"/>
                      <a:pt x="1764" y="735"/>
                      <a:pt x="1774" y="662"/>
                    </a:cubicBezTo>
                    <a:cubicBezTo>
                      <a:pt x="1774" y="620"/>
                      <a:pt x="1774" y="578"/>
                      <a:pt x="1764" y="525"/>
                    </a:cubicBezTo>
                    <a:cubicBezTo>
                      <a:pt x="1764" y="473"/>
                      <a:pt x="1753" y="420"/>
                      <a:pt x="1732" y="389"/>
                    </a:cubicBezTo>
                    <a:cubicBezTo>
                      <a:pt x="1722" y="347"/>
                      <a:pt x="1701" y="315"/>
                      <a:pt x="1680" y="284"/>
                    </a:cubicBezTo>
                    <a:cubicBezTo>
                      <a:pt x="1659" y="263"/>
                      <a:pt x="1627" y="242"/>
                      <a:pt x="1585" y="231"/>
                    </a:cubicBezTo>
                    <a:cubicBezTo>
                      <a:pt x="1564" y="221"/>
                      <a:pt x="1543" y="221"/>
                      <a:pt x="1512" y="221"/>
                    </a:cubicBezTo>
                    <a:lnTo>
                      <a:pt x="1501" y="221"/>
                    </a:lnTo>
                    <a:cubicBezTo>
                      <a:pt x="1459" y="221"/>
                      <a:pt x="1428" y="231"/>
                      <a:pt x="1386" y="242"/>
                    </a:cubicBezTo>
                    <a:cubicBezTo>
                      <a:pt x="1333" y="263"/>
                      <a:pt x="1270" y="294"/>
                      <a:pt x="1197" y="347"/>
                    </a:cubicBezTo>
                    <a:cubicBezTo>
                      <a:pt x="1134" y="389"/>
                      <a:pt x="1060" y="441"/>
                      <a:pt x="997" y="504"/>
                    </a:cubicBezTo>
                    <a:cubicBezTo>
                      <a:pt x="945" y="557"/>
                      <a:pt x="892" y="609"/>
                      <a:pt x="850" y="662"/>
                    </a:cubicBezTo>
                    <a:cubicBezTo>
                      <a:pt x="850" y="641"/>
                      <a:pt x="840" y="620"/>
                      <a:pt x="840" y="599"/>
                    </a:cubicBezTo>
                    <a:cubicBezTo>
                      <a:pt x="819" y="515"/>
                      <a:pt x="798" y="441"/>
                      <a:pt x="766" y="357"/>
                    </a:cubicBezTo>
                    <a:cubicBezTo>
                      <a:pt x="735" y="263"/>
                      <a:pt x="693" y="189"/>
                      <a:pt x="640" y="126"/>
                    </a:cubicBezTo>
                    <a:cubicBezTo>
                      <a:pt x="588" y="63"/>
                      <a:pt x="535" y="21"/>
                      <a:pt x="462" y="11"/>
                    </a:cubicBezTo>
                    <a:cubicBezTo>
                      <a:pt x="451" y="0"/>
                      <a:pt x="430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113" name="Google Shape;9113;p65"/>
          <p:cNvGrpSpPr/>
          <p:nvPr/>
        </p:nvGrpSpPr>
        <p:grpSpPr>
          <a:xfrm>
            <a:off x="2195887" y="1064924"/>
            <a:ext cx="2835992" cy="169406"/>
            <a:chOff x="2927850" y="562648"/>
            <a:chExt cx="3781322" cy="225875"/>
          </a:xfrm>
        </p:grpSpPr>
        <p:grpSp>
          <p:nvGrpSpPr>
            <p:cNvPr id="9114" name="Google Shape;9114;p65"/>
            <p:cNvGrpSpPr/>
            <p:nvPr/>
          </p:nvGrpSpPr>
          <p:grpSpPr>
            <a:xfrm rot="10800000" flipH="1">
              <a:off x="2927850" y="672150"/>
              <a:ext cx="3781322" cy="3"/>
              <a:chOff x="-4101752" y="-1322025"/>
              <a:chExt cx="6529652" cy="5"/>
            </a:xfrm>
          </p:grpSpPr>
          <p:cxnSp>
            <p:nvCxnSpPr>
              <p:cNvPr id="9115" name="Google Shape;9115;p65"/>
              <p:cNvCxnSpPr/>
              <p:nvPr/>
            </p:nvCxnSpPr>
            <p:spPr>
              <a:xfrm>
                <a:off x="-4101752" y="-1322020"/>
                <a:ext cx="207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6" name="Google Shape;9116;p65"/>
              <p:cNvCxnSpPr/>
              <p:nvPr/>
            </p:nvCxnSpPr>
            <p:spPr>
              <a:xfrm>
                <a:off x="-808800" y="-1322025"/>
                <a:ext cx="323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17" name="Google Shape;9117;p65"/>
            <p:cNvGrpSpPr/>
            <p:nvPr/>
          </p:nvGrpSpPr>
          <p:grpSpPr>
            <a:xfrm rot="5400000">
              <a:off x="4328151" y="313695"/>
              <a:ext cx="225875" cy="723780"/>
              <a:chOff x="457245" y="3712119"/>
              <a:chExt cx="254564" cy="815711"/>
            </a:xfrm>
          </p:grpSpPr>
          <p:sp>
            <p:nvSpPr>
              <p:cNvPr id="9118" name="Google Shape;9118;p65"/>
              <p:cNvSpPr/>
              <p:nvPr/>
            </p:nvSpPr>
            <p:spPr>
              <a:xfrm rot="10800000">
                <a:off x="457245" y="4256436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119" name="Google Shape;9119;p65"/>
              <p:cNvSpPr/>
              <p:nvPr/>
            </p:nvSpPr>
            <p:spPr>
              <a:xfrm rot="10800000">
                <a:off x="516201" y="398426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120" name="Google Shape;9120;p65"/>
              <p:cNvSpPr/>
              <p:nvPr/>
            </p:nvSpPr>
            <p:spPr>
              <a:xfrm rot="10800000">
                <a:off x="516201" y="371211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121" name="Google Shape;9121;p65"/>
          <p:cNvGrpSpPr/>
          <p:nvPr/>
        </p:nvGrpSpPr>
        <p:grpSpPr>
          <a:xfrm>
            <a:off x="4969370" y="1047081"/>
            <a:ext cx="738971" cy="608210"/>
            <a:chOff x="7227025" y="1143250"/>
            <a:chExt cx="985294" cy="810947"/>
          </a:xfrm>
        </p:grpSpPr>
        <p:sp>
          <p:nvSpPr>
            <p:cNvPr id="9122" name="Google Shape;9122;p65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23" name="Google Shape;9123;p65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124" name="Google Shape;9124;p65"/>
          <p:cNvGrpSpPr/>
          <p:nvPr/>
        </p:nvGrpSpPr>
        <p:grpSpPr>
          <a:xfrm>
            <a:off x="1012641" y="3457580"/>
            <a:ext cx="3990825" cy="330539"/>
            <a:chOff x="1350188" y="3812500"/>
            <a:chExt cx="5321100" cy="440721"/>
          </a:xfrm>
        </p:grpSpPr>
        <p:sp>
          <p:nvSpPr>
            <p:cNvPr id="9125" name="Google Shape;9125;p65"/>
            <p:cNvSpPr/>
            <p:nvPr/>
          </p:nvSpPr>
          <p:spPr>
            <a:xfrm>
              <a:off x="1350188" y="3812519"/>
              <a:ext cx="5321100" cy="440702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26" name="Google Shape;9126;p65"/>
            <p:cNvSpPr/>
            <p:nvPr/>
          </p:nvSpPr>
          <p:spPr>
            <a:xfrm>
              <a:off x="1350188" y="3812500"/>
              <a:ext cx="5321100" cy="4407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127" name="Google Shape;9127;p65"/>
          <p:cNvGrpSpPr/>
          <p:nvPr/>
        </p:nvGrpSpPr>
        <p:grpSpPr>
          <a:xfrm>
            <a:off x="1016738" y="1723704"/>
            <a:ext cx="3990825" cy="1399490"/>
            <a:chOff x="1308150" y="1338175"/>
            <a:chExt cx="5321100" cy="760200"/>
          </a:xfrm>
        </p:grpSpPr>
        <p:sp>
          <p:nvSpPr>
            <p:cNvPr id="9128" name="Google Shape;9128;p65"/>
            <p:cNvSpPr/>
            <p:nvPr/>
          </p:nvSpPr>
          <p:spPr>
            <a:xfrm>
              <a:off x="1308150" y="1338175"/>
              <a:ext cx="5321100" cy="760200"/>
            </a:xfrm>
            <a:prstGeom prst="roundRect">
              <a:avLst>
                <a:gd name="adj" fmla="val 11645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29" name="Google Shape;9129;p65"/>
            <p:cNvSpPr/>
            <p:nvPr/>
          </p:nvSpPr>
          <p:spPr>
            <a:xfrm>
              <a:off x="1308150" y="1338175"/>
              <a:ext cx="5321100" cy="760200"/>
            </a:xfrm>
            <a:prstGeom prst="roundRect">
              <a:avLst>
                <a:gd name="adj" fmla="val 10675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130" name="Google Shape;9130;p65"/>
          <p:cNvSpPr txBox="1">
            <a:spLocks noGrp="1"/>
          </p:cNvSpPr>
          <p:nvPr>
            <p:ph type="subTitle" idx="1"/>
          </p:nvPr>
        </p:nvSpPr>
        <p:spPr>
          <a:xfrm>
            <a:off x="1114491" y="3475257"/>
            <a:ext cx="3795300" cy="2952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 algn="r"/>
            <a:r>
              <a:rPr lang="en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7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조 </a:t>
            </a:r>
            <a:r>
              <a:rPr lang="en-US" altLang="ko-KR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: </a:t>
            </a:r>
            <a:r>
              <a:rPr lang="ko-KR" altLang="en-US" dirty="0" err="1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송석원</a:t>
            </a:r>
            <a:r>
              <a:rPr lang="en-US" altLang="ko-KR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(PL), 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박주연</a:t>
            </a:r>
            <a:r>
              <a:rPr lang="en-US" altLang="ko-KR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, 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전수진</a:t>
            </a:r>
            <a:r>
              <a:rPr lang="en-US" altLang="ko-KR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, 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최광식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131" name="Google Shape;9131;p65"/>
          <p:cNvSpPr txBox="1">
            <a:spLocks noGrp="1"/>
          </p:cNvSpPr>
          <p:nvPr>
            <p:ph type="ctrTitle"/>
          </p:nvPr>
        </p:nvSpPr>
        <p:spPr>
          <a:xfrm>
            <a:off x="1114500" y="1778793"/>
            <a:ext cx="3795300" cy="1297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5400" dirty="0">
                <a:latin typeface="Potato sans" panose="02000803000000000000" pitchFamily="50" charset="0"/>
              </a:rPr>
              <a:t>MANNA DUO</a:t>
            </a:r>
            <a:br>
              <a:rPr lang="en" sz="5400" dirty="0">
                <a:latin typeface="Potato sans" panose="02000803000000000000" pitchFamily="50" charset="0"/>
              </a:rPr>
            </a:br>
            <a:r>
              <a:rPr lang="en" sz="1800" dirty="0">
                <a:solidFill>
                  <a:schemeClr val="accent2">
                    <a:lumMod val="65000"/>
                  </a:schemeClr>
                </a:solidFill>
                <a:latin typeface="Potato sans" panose="02000803000000000000" pitchFamily="50" charset="0"/>
              </a:rPr>
              <a:t>couple matching  Service</a:t>
            </a:r>
            <a:endParaRPr lang="en" sz="1350" dirty="0">
              <a:solidFill>
                <a:schemeClr val="accent2">
                  <a:lumMod val="65000"/>
                </a:schemeClr>
              </a:solidFill>
              <a:latin typeface="Potato sans" panose="02000803000000000000" pitchFamily="50" charset="0"/>
            </a:endParaRPr>
          </a:p>
        </p:txBody>
      </p:sp>
      <p:grpSp>
        <p:nvGrpSpPr>
          <p:cNvPr id="65" name="Google Shape;11916;p119"/>
          <p:cNvGrpSpPr/>
          <p:nvPr/>
        </p:nvGrpSpPr>
        <p:grpSpPr>
          <a:xfrm>
            <a:off x="5469643" y="1849763"/>
            <a:ext cx="1277153" cy="1062330"/>
            <a:chOff x="499788" y="435000"/>
            <a:chExt cx="8144413" cy="4273500"/>
          </a:xfrm>
        </p:grpSpPr>
        <p:sp>
          <p:nvSpPr>
            <p:cNvPr id="66" name="Google Shape;11917;p119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7" name="Google Shape;11918;p119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8" name="Google Shape;11919;p119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26" y="1877251"/>
            <a:ext cx="1213973" cy="1049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8" name="Google Shape;11748;p116"/>
          <p:cNvSpPr txBox="1">
            <a:spLocks noGrp="1"/>
          </p:cNvSpPr>
          <p:nvPr>
            <p:ph type="title"/>
          </p:nvPr>
        </p:nvSpPr>
        <p:spPr>
          <a:xfrm>
            <a:off x="540000" y="469547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err="1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매칭서비스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11791" name="Google Shape;11791;p116"/>
          <p:cNvGrpSpPr/>
          <p:nvPr/>
        </p:nvGrpSpPr>
        <p:grpSpPr>
          <a:xfrm rot="192619">
            <a:off x="5880904" y="1689105"/>
            <a:ext cx="1109116" cy="657901"/>
            <a:chOff x="-381801" y="-484671"/>
            <a:chExt cx="2287728" cy="1356817"/>
          </a:xfrm>
        </p:grpSpPr>
        <p:sp>
          <p:nvSpPr>
            <p:cNvPr id="11792" name="Google Shape;11792;p11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3" name="Google Shape;11793;p11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794" name="Google Shape;11794;p116"/>
          <p:cNvGrpSpPr/>
          <p:nvPr/>
        </p:nvGrpSpPr>
        <p:grpSpPr>
          <a:xfrm rot="900107">
            <a:off x="6448357" y="1287662"/>
            <a:ext cx="303319" cy="249644"/>
            <a:chOff x="292125" y="1658250"/>
            <a:chExt cx="1306929" cy="1075658"/>
          </a:xfrm>
        </p:grpSpPr>
        <p:sp>
          <p:nvSpPr>
            <p:cNvPr id="11795" name="Google Shape;11795;p116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6" name="Google Shape;11796;p116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797" name="Google Shape;11797;p116"/>
          <p:cNvGrpSpPr/>
          <p:nvPr/>
        </p:nvGrpSpPr>
        <p:grpSpPr>
          <a:xfrm rot="-775493">
            <a:off x="248266" y="2865763"/>
            <a:ext cx="259270" cy="319648"/>
            <a:chOff x="10541902" y="1071720"/>
            <a:chExt cx="234880" cy="289578"/>
          </a:xfrm>
        </p:grpSpPr>
        <p:sp>
          <p:nvSpPr>
            <p:cNvPr id="11798" name="Google Shape;11798;p116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9" name="Google Shape;11799;p116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800" name="Google Shape;11800;p116"/>
          <p:cNvGrpSpPr/>
          <p:nvPr/>
        </p:nvGrpSpPr>
        <p:grpSpPr>
          <a:xfrm flipH="1">
            <a:off x="1967335" y="638845"/>
            <a:ext cx="710981" cy="90941"/>
            <a:chOff x="7547559" y="670754"/>
            <a:chExt cx="947975" cy="121255"/>
          </a:xfrm>
        </p:grpSpPr>
        <p:sp>
          <p:nvSpPr>
            <p:cNvPr id="11801" name="Google Shape;11801;p116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11802" name="Google Shape;11802;p116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03" name="Google Shape;11803;p116"/>
          <p:cNvGrpSpPr/>
          <p:nvPr/>
        </p:nvGrpSpPr>
        <p:grpSpPr>
          <a:xfrm>
            <a:off x="4205291" y="638845"/>
            <a:ext cx="710981" cy="90941"/>
            <a:chOff x="7547559" y="670754"/>
            <a:chExt cx="947975" cy="121255"/>
          </a:xfrm>
        </p:grpSpPr>
        <p:sp>
          <p:nvSpPr>
            <p:cNvPr id="11804" name="Google Shape;11804;p116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11805" name="Google Shape;11805;p116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" name="Google Shape;1634;p41"/>
          <p:cNvCxnSpPr/>
          <p:nvPr/>
        </p:nvCxnSpPr>
        <p:spPr>
          <a:xfrm flipV="1">
            <a:off x="4755853" y="2280521"/>
            <a:ext cx="815288" cy="189675"/>
          </a:xfrm>
          <a:prstGeom prst="bentConnector3">
            <a:avLst>
              <a:gd name="adj1" fmla="val -2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" name="Google Shape;1459;p41"/>
          <p:cNvSpPr/>
          <p:nvPr/>
        </p:nvSpPr>
        <p:spPr>
          <a:xfrm>
            <a:off x="1875170" y="2458435"/>
            <a:ext cx="559005" cy="428269"/>
          </a:xfrm>
          <a:custGeom>
            <a:avLst/>
            <a:gdLst/>
            <a:ahLst/>
            <a:cxnLst/>
            <a:rect l="l" t="t" r="r" b="b"/>
            <a:pathLst>
              <a:path w="38491" h="29489" extrusionOk="0">
                <a:moveTo>
                  <a:pt x="2052" y="21070"/>
                </a:moveTo>
                <a:cubicBezTo>
                  <a:pt x="1523" y="19351"/>
                  <a:pt x="3573" y="15649"/>
                  <a:pt x="3242" y="13137"/>
                </a:cubicBezTo>
                <a:cubicBezTo>
                  <a:pt x="2912" y="10625"/>
                  <a:pt x="-526" y="7782"/>
                  <a:pt x="69" y="5997"/>
                </a:cubicBezTo>
                <a:cubicBezTo>
                  <a:pt x="664" y="4212"/>
                  <a:pt x="4564" y="2758"/>
                  <a:pt x="6812" y="2427"/>
                </a:cubicBezTo>
                <a:cubicBezTo>
                  <a:pt x="9060" y="2097"/>
                  <a:pt x="10977" y="4411"/>
                  <a:pt x="13555" y="4014"/>
                </a:cubicBezTo>
                <a:cubicBezTo>
                  <a:pt x="16133" y="3617"/>
                  <a:pt x="19770" y="378"/>
                  <a:pt x="22282" y="47"/>
                </a:cubicBezTo>
                <a:cubicBezTo>
                  <a:pt x="24794" y="-283"/>
                  <a:pt x="26842" y="1203"/>
                  <a:pt x="28628" y="2031"/>
                </a:cubicBezTo>
                <a:cubicBezTo>
                  <a:pt x="30414" y="2859"/>
                  <a:pt x="31356" y="3604"/>
                  <a:pt x="33000" y="5016"/>
                </a:cubicBezTo>
                <a:cubicBezTo>
                  <a:pt x="34644" y="6429"/>
                  <a:pt x="38425" y="8756"/>
                  <a:pt x="38490" y="10506"/>
                </a:cubicBezTo>
                <a:cubicBezTo>
                  <a:pt x="38555" y="12256"/>
                  <a:pt x="33445" y="13624"/>
                  <a:pt x="33388" y="15517"/>
                </a:cubicBezTo>
                <a:cubicBezTo>
                  <a:pt x="33331" y="17410"/>
                  <a:pt x="38280" y="19748"/>
                  <a:pt x="38148" y="21863"/>
                </a:cubicBezTo>
                <a:cubicBezTo>
                  <a:pt x="38016" y="23979"/>
                  <a:pt x="34645" y="27417"/>
                  <a:pt x="32595" y="28210"/>
                </a:cubicBezTo>
                <a:cubicBezTo>
                  <a:pt x="30546" y="29003"/>
                  <a:pt x="28562" y="26491"/>
                  <a:pt x="25851" y="26623"/>
                </a:cubicBezTo>
                <a:cubicBezTo>
                  <a:pt x="23141" y="26755"/>
                  <a:pt x="18712" y="28606"/>
                  <a:pt x="16332" y="29003"/>
                </a:cubicBezTo>
                <a:cubicBezTo>
                  <a:pt x="13952" y="29400"/>
                  <a:pt x="12498" y="29862"/>
                  <a:pt x="11572" y="29003"/>
                </a:cubicBezTo>
                <a:cubicBezTo>
                  <a:pt x="10647" y="28144"/>
                  <a:pt x="11638" y="24773"/>
                  <a:pt x="10779" y="23847"/>
                </a:cubicBezTo>
                <a:cubicBezTo>
                  <a:pt x="9920" y="22922"/>
                  <a:pt x="7871" y="23913"/>
                  <a:pt x="6416" y="23450"/>
                </a:cubicBezTo>
                <a:cubicBezTo>
                  <a:pt x="4962" y="22987"/>
                  <a:pt x="2581" y="22789"/>
                  <a:pt x="2052" y="2107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Google Shape;1460;p41"/>
          <p:cNvSpPr/>
          <p:nvPr/>
        </p:nvSpPr>
        <p:spPr>
          <a:xfrm rot="10800000" flipH="1">
            <a:off x="3230014" y="3049462"/>
            <a:ext cx="559005" cy="428269"/>
          </a:xfrm>
          <a:custGeom>
            <a:avLst/>
            <a:gdLst/>
            <a:ahLst/>
            <a:cxnLst/>
            <a:rect l="l" t="t" r="r" b="b"/>
            <a:pathLst>
              <a:path w="38491" h="29489" extrusionOk="0">
                <a:moveTo>
                  <a:pt x="2052" y="21070"/>
                </a:moveTo>
                <a:cubicBezTo>
                  <a:pt x="1523" y="19351"/>
                  <a:pt x="3573" y="15649"/>
                  <a:pt x="3242" y="13137"/>
                </a:cubicBezTo>
                <a:cubicBezTo>
                  <a:pt x="2912" y="10625"/>
                  <a:pt x="-526" y="7782"/>
                  <a:pt x="69" y="5997"/>
                </a:cubicBezTo>
                <a:cubicBezTo>
                  <a:pt x="664" y="4212"/>
                  <a:pt x="4564" y="2758"/>
                  <a:pt x="6812" y="2427"/>
                </a:cubicBezTo>
                <a:cubicBezTo>
                  <a:pt x="9060" y="2097"/>
                  <a:pt x="10977" y="4411"/>
                  <a:pt x="13555" y="4014"/>
                </a:cubicBezTo>
                <a:cubicBezTo>
                  <a:pt x="16133" y="3617"/>
                  <a:pt x="19770" y="378"/>
                  <a:pt x="22282" y="47"/>
                </a:cubicBezTo>
                <a:cubicBezTo>
                  <a:pt x="24794" y="-283"/>
                  <a:pt x="26842" y="1203"/>
                  <a:pt x="28628" y="2031"/>
                </a:cubicBezTo>
                <a:cubicBezTo>
                  <a:pt x="30414" y="2859"/>
                  <a:pt x="31356" y="3604"/>
                  <a:pt x="33000" y="5016"/>
                </a:cubicBezTo>
                <a:cubicBezTo>
                  <a:pt x="34644" y="6429"/>
                  <a:pt x="38425" y="8756"/>
                  <a:pt x="38490" y="10506"/>
                </a:cubicBezTo>
                <a:cubicBezTo>
                  <a:pt x="38555" y="12256"/>
                  <a:pt x="33445" y="13624"/>
                  <a:pt x="33388" y="15517"/>
                </a:cubicBezTo>
                <a:cubicBezTo>
                  <a:pt x="33331" y="17410"/>
                  <a:pt x="38280" y="19748"/>
                  <a:pt x="38148" y="21863"/>
                </a:cubicBezTo>
                <a:cubicBezTo>
                  <a:pt x="38016" y="23979"/>
                  <a:pt x="34645" y="27417"/>
                  <a:pt x="32595" y="28210"/>
                </a:cubicBezTo>
                <a:cubicBezTo>
                  <a:pt x="30546" y="29003"/>
                  <a:pt x="28562" y="26491"/>
                  <a:pt x="25851" y="26623"/>
                </a:cubicBezTo>
                <a:cubicBezTo>
                  <a:pt x="23141" y="26755"/>
                  <a:pt x="18712" y="28606"/>
                  <a:pt x="16332" y="29003"/>
                </a:cubicBezTo>
                <a:cubicBezTo>
                  <a:pt x="13952" y="29400"/>
                  <a:pt x="12498" y="29862"/>
                  <a:pt x="11572" y="29003"/>
                </a:cubicBezTo>
                <a:cubicBezTo>
                  <a:pt x="10647" y="28144"/>
                  <a:pt x="11638" y="24773"/>
                  <a:pt x="10779" y="23847"/>
                </a:cubicBezTo>
                <a:cubicBezTo>
                  <a:pt x="9920" y="22922"/>
                  <a:pt x="7871" y="23913"/>
                  <a:pt x="6416" y="23450"/>
                </a:cubicBezTo>
                <a:cubicBezTo>
                  <a:pt x="4962" y="22987"/>
                  <a:pt x="2581" y="22789"/>
                  <a:pt x="2052" y="2107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Google Shape;1461;p41"/>
          <p:cNvSpPr/>
          <p:nvPr/>
        </p:nvSpPr>
        <p:spPr>
          <a:xfrm flipH="1">
            <a:off x="4513096" y="2470196"/>
            <a:ext cx="559005" cy="428269"/>
          </a:xfrm>
          <a:custGeom>
            <a:avLst/>
            <a:gdLst/>
            <a:ahLst/>
            <a:cxnLst/>
            <a:rect l="l" t="t" r="r" b="b"/>
            <a:pathLst>
              <a:path w="38491" h="29489" extrusionOk="0">
                <a:moveTo>
                  <a:pt x="2052" y="21070"/>
                </a:moveTo>
                <a:cubicBezTo>
                  <a:pt x="1523" y="19351"/>
                  <a:pt x="3573" y="15649"/>
                  <a:pt x="3242" y="13137"/>
                </a:cubicBezTo>
                <a:cubicBezTo>
                  <a:pt x="2912" y="10625"/>
                  <a:pt x="-526" y="7782"/>
                  <a:pt x="69" y="5997"/>
                </a:cubicBezTo>
                <a:cubicBezTo>
                  <a:pt x="664" y="4212"/>
                  <a:pt x="4564" y="2758"/>
                  <a:pt x="6812" y="2427"/>
                </a:cubicBezTo>
                <a:cubicBezTo>
                  <a:pt x="9060" y="2097"/>
                  <a:pt x="10977" y="4411"/>
                  <a:pt x="13555" y="4014"/>
                </a:cubicBezTo>
                <a:cubicBezTo>
                  <a:pt x="16133" y="3617"/>
                  <a:pt x="19770" y="378"/>
                  <a:pt x="22282" y="47"/>
                </a:cubicBezTo>
                <a:cubicBezTo>
                  <a:pt x="24794" y="-283"/>
                  <a:pt x="26842" y="1203"/>
                  <a:pt x="28628" y="2031"/>
                </a:cubicBezTo>
                <a:cubicBezTo>
                  <a:pt x="30414" y="2859"/>
                  <a:pt x="31356" y="3604"/>
                  <a:pt x="33000" y="5016"/>
                </a:cubicBezTo>
                <a:cubicBezTo>
                  <a:pt x="34644" y="6429"/>
                  <a:pt x="38425" y="8756"/>
                  <a:pt x="38490" y="10506"/>
                </a:cubicBezTo>
                <a:cubicBezTo>
                  <a:pt x="38555" y="12256"/>
                  <a:pt x="33445" y="13624"/>
                  <a:pt x="33388" y="15517"/>
                </a:cubicBezTo>
                <a:cubicBezTo>
                  <a:pt x="33331" y="17410"/>
                  <a:pt x="38280" y="19748"/>
                  <a:pt x="38148" y="21863"/>
                </a:cubicBezTo>
                <a:cubicBezTo>
                  <a:pt x="38016" y="23979"/>
                  <a:pt x="34645" y="27417"/>
                  <a:pt x="32595" y="28210"/>
                </a:cubicBezTo>
                <a:cubicBezTo>
                  <a:pt x="30546" y="29003"/>
                  <a:pt x="28562" y="26491"/>
                  <a:pt x="25851" y="26623"/>
                </a:cubicBezTo>
                <a:cubicBezTo>
                  <a:pt x="23141" y="26755"/>
                  <a:pt x="18712" y="28606"/>
                  <a:pt x="16332" y="29003"/>
                </a:cubicBezTo>
                <a:cubicBezTo>
                  <a:pt x="13952" y="29400"/>
                  <a:pt x="12498" y="29862"/>
                  <a:pt x="11572" y="29003"/>
                </a:cubicBezTo>
                <a:cubicBezTo>
                  <a:pt x="10647" y="28144"/>
                  <a:pt x="11638" y="24773"/>
                  <a:pt x="10779" y="23847"/>
                </a:cubicBezTo>
                <a:cubicBezTo>
                  <a:pt x="9920" y="22922"/>
                  <a:pt x="7871" y="23913"/>
                  <a:pt x="6416" y="23450"/>
                </a:cubicBezTo>
                <a:cubicBezTo>
                  <a:pt x="4962" y="22987"/>
                  <a:pt x="2581" y="22789"/>
                  <a:pt x="2052" y="2107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8" name="Google Shape;1462;p41"/>
          <p:cNvGraphicFramePr/>
          <p:nvPr>
            <p:extLst>
              <p:ext uri="{D42A27DB-BD31-4B8C-83A1-F6EECF244321}">
                <p14:modId xmlns:p14="http://schemas.microsoft.com/office/powerpoint/2010/main" val="1346504159"/>
              </p:ext>
            </p:extLst>
          </p:nvPr>
        </p:nvGraphicFramePr>
        <p:xfrm>
          <a:off x="1614667" y="2969904"/>
          <a:ext cx="1064885" cy="6341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9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Dela Gothic One"/>
                        </a:rPr>
                        <a:t>요구사항작성</a:t>
                      </a:r>
                      <a:endParaRPr sz="1100" dirty="0">
                        <a:solidFill>
                          <a:schemeClr val="lt1"/>
                        </a:solidFill>
                        <a:latin typeface="코트라 희망체" panose="020B0600000101010101" pitchFamily="34" charset="-127"/>
                        <a:ea typeface="코트라 희망체" panose="020B0600000101010101" pitchFamily="34" charset="-127"/>
                        <a:cs typeface="코트라 희망체" panose="020B0600000101010101" pitchFamily="34" charset="-127"/>
                        <a:sym typeface="Dela Gothic One"/>
                      </a:endParaRPr>
                    </a:p>
                  </a:txBody>
                  <a:tcPr marL="53111" marR="53111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2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요구사항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성별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지역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, </a:t>
                      </a:r>
                      <a:r>
                        <a:rPr lang="ko-KR" altLang="en-US" sz="10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음주여부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, </a:t>
                      </a:r>
                      <a:r>
                        <a:rPr lang="ko-KR" altLang="en-US" sz="10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흡연여부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 입력 </a:t>
                      </a:r>
                      <a:endParaRPr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코트라 희망체" panose="020B0600000101010101" pitchFamily="34" charset="-127"/>
                        <a:ea typeface="코트라 희망체" panose="020B0600000101010101" pitchFamily="34" charset="-127"/>
                        <a:cs typeface="코트라 희망체" panose="020B0600000101010101" pitchFamily="34" charset="-127"/>
                        <a:sym typeface="Jura Medium"/>
                      </a:endParaRPr>
                    </a:p>
                  </a:txBody>
                  <a:tcPr marL="53111" marR="53111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Google Shape;1463;p41"/>
          <p:cNvGraphicFramePr/>
          <p:nvPr>
            <p:extLst>
              <p:ext uri="{D42A27DB-BD31-4B8C-83A1-F6EECF244321}">
                <p14:modId xmlns:p14="http://schemas.microsoft.com/office/powerpoint/2010/main" val="3978075425"/>
              </p:ext>
            </p:extLst>
          </p:nvPr>
        </p:nvGraphicFramePr>
        <p:xfrm>
          <a:off x="2955778" y="3650662"/>
          <a:ext cx="1064885" cy="6991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9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Dela Gothic One"/>
                        </a:rPr>
                        <a:t>매칭신청</a:t>
                      </a:r>
                      <a:endParaRPr sz="1400" dirty="0">
                        <a:solidFill>
                          <a:schemeClr val="lt1"/>
                        </a:solidFill>
                        <a:latin typeface="코트라 희망체" panose="020B0600000101010101" pitchFamily="34" charset="-127"/>
                        <a:ea typeface="코트라 희망체" panose="020B0600000101010101" pitchFamily="34" charset="-127"/>
                        <a:cs typeface="코트라 희망체" panose="020B0600000101010101" pitchFamily="34" charset="-127"/>
                        <a:sym typeface="Dela Gothic One"/>
                      </a:endParaRPr>
                    </a:p>
                  </a:txBody>
                  <a:tcPr marL="53111" marR="53111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2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1500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캐시 차감하여 매칭상대에게 </a:t>
                      </a:r>
                      <a:r>
                        <a:rPr lang="ko-KR" altLang="en-US" sz="1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매칭신청</a:t>
                      </a: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코트라 희망체" panose="020B0600000101010101" pitchFamily="34" charset="-127"/>
                        <a:ea typeface="코트라 희망체" panose="020B0600000101010101" pitchFamily="34" charset="-127"/>
                        <a:cs typeface="코트라 희망체" panose="020B0600000101010101" pitchFamily="34" charset="-127"/>
                        <a:sym typeface="Jura Medium"/>
                      </a:endParaRPr>
                    </a:p>
                  </a:txBody>
                  <a:tcPr marL="53111" marR="53111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Google Shape;1464;p41"/>
          <p:cNvGraphicFramePr/>
          <p:nvPr>
            <p:extLst>
              <p:ext uri="{D42A27DB-BD31-4B8C-83A1-F6EECF244321}">
                <p14:modId xmlns:p14="http://schemas.microsoft.com/office/powerpoint/2010/main" val="3668097033"/>
              </p:ext>
            </p:extLst>
          </p:nvPr>
        </p:nvGraphicFramePr>
        <p:xfrm>
          <a:off x="4255873" y="2969904"/>
          <a:ext cx="1064885" cy="6991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9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Dela Gothic One"/>
                        </a:rPr>
                        <a:t>매칭완료</a:t>
                      </a:r>
                      <a:endParaRPr sz="1100" dirty="0">
                        <a:solidFill>
                          <a:schemeClr val="lt1"/>
                        </a:solidFill>
                        <a:latin typeface="코트라 희망체" panose="020B0600000101010101" pitchFamily="34" charset="-127"/>
                        <a:ea typeface="코트라 희망체" panose="020B0600000101010101" pitchFamily="34" charset="-127"/>
                        <a:cs typeface="코트라 희망체" panose="020B0600000101010101" pitchFamily="34" charset="-127"/>
                        <a:sym typeface="Dela Gothic One"/>
                      </a:endParaRPr>
                    </a:p>
                  </a:txBody>
                  <a:tcPr marL="53111" marR="53111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2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매칭상대는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알림확인하여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코트라 희망체" panose="020B0600000101010101" pitchFamily="34" charset="-127"/>
                          <a:ea typeface="코트라 희망체" panose="020B0600000101010101" pitchFamily="34" charset="-127"/>
                          <a:cs typeface="코트라 희망체" panose="020B0600000101010101" pitchFamily="34" charset="-127"/>
                          <a:sym typeface="Jura Medium"/>
                        </a:rPr>
                        <a:t> 수락여부결정</a:t>
                      </a: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코트라 희망체" panose="020B0600000101010101" pitchFamily="34" charset="-127"/>
                        <a:ea typeface="코트라 희망체" panose="020B0600000101010101" pitchFamily="34" charset="-127"/>
                        <a:cs typeface="코트라 희망체" panose="020B0600000101010101" pitchFamily="34" charset="-127"/>
                        <a:sym typeface="Jura Medium"/>
                      </a:endParaRPr>
                    </a:p>
                  </a:txBody>
                  <a:tcPr marL="53111" marR="53111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1" name="Google Shape;1465;p41"/>
          <p:cNvGrpSpPr/>
          <p:nvPr/>
        </p:nvGrpSpPr>
        <p:grpSpPr>
          <a:xfrm>
            <a:off x="576315" y="1819714"/>
            <a:ext cx="666424" cy="2150738"/>
            <a:chOff x="2101350" y="777775"/>
            <a:chExt cx="1455450" cy="4697150"/>
          </a:xfrm>
        </p:grpSpPr>
        <p:sp>
          <p:nvSpPr>
            <p:cNvPr id="82" name="Google Shape;1466;p41"/>
            <p:cNvSpPr/>
            <p:nvPr/>
          </p:nvSpPr>
          <p:spPr>
            <a:xfrm>
              <a:off x="2657800" y="4757500"/>
              <a:ext cx="457375" cy="672150"/>
            </a:xfrm>
            <a:custGeom>
              <a:avLst/>
              <a:gdLst/>
              <a:ahLst/>
              <a:cxnLst/>
              <a:rect l="l" t="t" r="r" b="b"/>
              <a:pathLst>
                <a:path w="18295" h="26886" extrusionOk="0">
                  <a:moveTo>
                    <a:pt x="1" y="0"/>
                  </a:moveTo>
                  <a:lnTo>
                    <a:pt x="1" y="22415"/>
                  </a:lnTo>
                  <a:cubicBezTo>
                    <a:pt x="2238" y="24418"/>
                    <a:pt x="4947" y="25792"/>
                    <a:pt x="7891" y="26341"/>
                  </a:cubicBezTo>
                  <a:cubicBezTo>
                    <a:pt x="10270" y="26690"/>
                    <a:pt x="12648" y="26885"/>
                    <a:pt x="15027" y="26885"/>
                  </a:cubicBezTo>
                  <a:cubicBezTo>
                    <a:pt x="15593" y="26885"/>
                    <a:pt x="16158" y="26874"/>
                    <a:pt x="16724" y="26851"/>
                  </a:cubicBezTo>
                  <a:cubicBezTo>
                    <a:pt x="17627" y="26851"/>
                    <a:pt x="18294" y="25988"/>
                    <a:pt x="18059" y="25124"/>
                  </a:cubicBezTo>
                  <a:cubicBezTo>
                    <a:pt x="17941" y="24614"/>
                    <a:pt x="17784" y="23986"/>
                    <a:pt x="17548" y="23122"/>
                  </a:cubicBezTo>
                  <a:cubicBezTo>
                    <a:pt x="16606" y="19942"/>
                    <a:pt x="11895" y="16213"/>
                    <a:pt x="10796" y="12091"/>
                  </a:cubicBezTo>
                  <a:cubicBezTo>
                    <a:pt x="9697" y="7930"/>
                    <a:pt x="10796" y="432"/>
                    <a:pt x="10796" y="4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67;p41"/>
            <p:cNvSpPr/>
            <p:nvPr/>
          </p:nvSpPr>
          <p:spPr>
            <a:xfrm>
              <a:off x="2651925" y="4751600"/>
              <a:ext cx="468150" cy="684200"/>
            </a:xfrm>
            <a:custGeom>
              <a:avLst/>
              <a:gdLst/>
              <a:ahLst/>
              <a:cxnLst/>
              <a:rect l="l" t="t" r="r" b="b"/>
              <a:pathLst>
                <a:path w="18726" h="27368" extrusionOk="0">
                  <a:moveTo>
                    <a:pt x="236" y="1"/>
                  </a:moveTo>
                  <a:cubicBezTo>
                    <a:pt x="118" y="1"/>
                    <a:pt x="0" y="118"/>
                    <a:pt x="0" y="236"/>
                  </a:cubicBezTo>
                  <a:lnTo>
                    <a:pt x="0" y="22651"/>
                  </a:lnTo>
                  <a:cubicBezTo>
                    <a:pt x="0" y="22730"/>
                    <a:pt x="0" y="22769"/>
                    <a:pt x="79" y="22848"/>
                  </a:cubicBezTo>
                  <a:cubicBezTo>
                    <a:pt x="2316" y="24889"/>
                    <a:pt x="5104" y="26263"/>
                    <a:pt x="8087" y="26813"/>
                  </a:cubicBezTo>
                  <a:cubicBezTo>
                    <a:pt x="10317" y="27172"/>
                    <a:pt x="12579" y="27367"/>
                    <a:pt x="14845" y="27367"/>
                  </a:cubicBezTo>
                  <a:cubicBezTo>
                    <a:pt x="15052" y="27367"/>
                    <a:pt x="15260" y="27366"/>
                    <a:pt x="15467" y="27362"/>
                  </a:cubicBezTo>
                  <a:lnTo>
                    <a:pt x="17037" y="27362"/>
                  </a:lnTo>
                  <a:cubicBezTo>
                    <a:pt x="17509" y="27323"/>
                    <a:pt x="17980" y="27087"/>
                    <a:pt x="18294" y="26695"/>
                  </a:cubicBezTo>
                  <a:cubicBezTo>
                    <a:pt x="18608" y="26302"/>
                    <a:pt x="18725" y="25792"/>
                    <a:pt x="18568" y="25321"/>
                  </a:cubicBezTo>
                  <a:cubicBezTo>
                    <a:pt x="18451" y="24732"/>
                    <a:pt x="18254" y="24065"/>
                    <a:pt x="18058" y="23319"/>
                  </a:cubicBezTo>
                  <a:cubicBezTo>
                    <a:pt x="17626" y="21788"/>
                    <a:pt x="16370" y="20139"/>
                    <a:pt x="15035" y="18412"/>
                  </a:cubicBezTo>
                  <a:cubicBezTo>
                    <a:pt x="13504" y="16410"/>
                    <a:pt x="11934" y="14368"/>
                    <a:pt x="11345" y="12209"/>
                  </a:cubicBezTo>
                  <a:cubicBezTo>
                    <a:pt x="10246" y="8205"/>
                    <a:pt x="11345" y="746"/>
                    <a:pt x="11345" y="668"/>
                  </a:cubicBezTo>
                  <a:cubicBezTo>
                    <a:pt x="11367" y="492"/>
                    <a:pt x="11216" y="390"/>
                    <a:pt x="11072" y="390"/>
                  </a:cubicBezTo>
                  <a:cubicBezTo>
                    <a:pt x="10960" y="390"/>
                    <a:pt x="10852" y="452"/>
                    <a:pt x="10835" y="589"/>
                  </a:cubicBezTo>
                  <a:cubicBezTo>
                    <a:pt x="10796" y="904"/>
                    <a:pt x="9736" y="8244"/>
                    <a:pt x="10835" y="12366"/>
                  </a:cubicBezTo>
                  <a:cubicBezTo>
                    <a:pt x="11463" y="14604"/>
                    <a:pt x="13073" y="16724"/>
                    <a:pt x="14604" y="18726"/>
                  </a:cubicBezTo>
                  <a:cubicBezTo>
                    <a:pt x="15938" y="20414"/>
                    <a:pt x="17155" y="22023"/>
                    <a:pt x="17548" y="23437"/>
                  </a:cubicBezTo>
                  <a:cubicBezTo>
                    <a:pt x="17783" y="24182"/>
                    <a:pt x="17980" y="24850"/>
                    <a:pt x="18097" y="25399"/>
                  </a:cubicBezTo>
                  <a:cubicBezTo>
                    <a:pt x="18176" y="25753"/>
                    <a:pt x="18097" y="26106"/>
                    <a:pt x="17901" y="26381"/>
                  </a:cubicBezTo>
                  <a:cubicBezTo>
                    <a:pt x="17666" y="26695"/>
                    <a:pt x="17352" y="26852"/>
                    <a:pt x="16998" y="26852"/>
                  </a:cubicBezTo>
                  <a:cubicBezTo>
                    <a:pt x="16433" y="26875"/>
                    <a:pt x="15867" y="26886"/>
                    <a:pt x="15301" y="26886"/>
                  </a:cubicBezTo>
                  <a:cubicBezTo>
                    <a:pt x="12923" y="26886"/>
                    <a:pt x="10544" y="26690"/>
                    <a:pt x="8166" y="26342"/>
                  </a:cubicBezTo>
                  <a:cubicBezTo>
                    <a:pt x="5300" y="25792"/>
                    <a:pt x="2670" y="24497"/>
                    <a:pt x="471" y="22573"/>
                  </a:cubicBezTo>
                  <a:lnTo>
                    <a:pt x="471" y="236"/>
                  </a:lnTo>
                  <a:cubicBezTo>
                    <a:pt x="471" y="118"/>
                    <a:pt x="354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68;p41"/>
            <p:cNvSpPr/>
            <p:nvPr/>
          </p:nvSpPr>
          <p:spPr>
            <a:xfrm>
              <a:off x="2731425" y="4760425"/>
              <a:ext cx="196300" cy="186500"/>
            </a:xfrm>
            <a:custGeom>
              <a:avLst/>
              <a:gdLst/>
              <a:ahLst/>
              <a:cxnLst/>
              <a:rect l="l" t="t" r="r" b="b"/>
              <a:pathLst>
                <a:path w="7852" h="7460" extrusionOk="0">
                  <a:moveTo>
                    <a:pt x="0" y="1"/>
                  </a:moveTo>
                  <a:lnTo>
                    <a:pt x="510" y="982"/>
                  </a:lnTo>
                  <a:cubicBezTo>
                    <a:pt x="510" y="982"/>
                    <a:pt x="3533" y="5379"/>
                    <a:pt x="7380" y="7460"/>
                  </a:cubicBezTo>
                  <a:cubicBezTo>
                    <a:pt x="7380" y="5065"/>
                    <a:pt x="7537" y="2670"/>
                    <a:pt x="7851" y="3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69;p41"/>
            <p:cNvSpPr/>
            <p:nvPr/>
          </p:nvSpPr>
          <p:spPr>
            <a:xfrm>
              <a:off x="2725525" y="4754550"/>
              <a:ext cx="209075" cy="198275"/>
            </a:xfrm>
            <a:custGeom>
              <a:avLst/>
              <a:gdLst/>
              <a:ahLst/>
              <a:cxnLst/>
              <a:rect l="l" t="t" r="r" b="b"/>
              <a:pathLst>
                <a:path w="8363" h="7931" extrusionOk="0">
                  <a:moveTo>
                    <a:pt x="668" y="511"/>
                  </a:moveTo>
                  <a:lnTo>
                    <a:pt x="7812" y="786"/>
                  </a:lnTo>
                  <a:cubicBezTo>
                    <a:pt x="7538" y="2905"/>
                    <a:pt x="7381" y="5104"/>
                    <a:pt x="7341" y="7263"/>
                  </a:cubicBezTo>
                  <a:cubicBezTo>
                    <a:pt x="3808" y="5182"/>
                    <a:pt x="982" y="1100"/>
                    <a:pt x="982" y="1100"/>
                  </a:cubicBezTo>
                  <a:lnTo>
                    <a:pt x="668" y="511"/>
                  </a:lnTo>
                  <a:close/>
                  <a:moveTo>
                    <a:pt x="275" y="0"/>
                  </a:moveTo>
                  <a:cubicBezTo>
                    <a:pt x="197" y="0"/>
                    <a:pt x="79" y="40"/>
                    <a:pt x="40" y="118"/>
                  </a:cubicBezTo>
                  <a:cubicBezTo>
                    <a:pt x="1" y="197"/>
                    <a:pt x="1" y="314"/>
                    <a:pt x="40" y="393"/>
                  </a:cubicBezTo>
                  <a:lnTo>
                    <a:pt x="550" y="1374"/>
                  </a:lnTo>
                  <a:cubicBezTo>
                    <a:pt x="668" y="1531"/>
                    <a:pt x="3651" y="5810"/>
                    <a:pt x="7498" y="7891"/>
                  </a:cubicBezTo>
                  <a:cubicBezTo>
                    <a:pt x="7498" y="7930"/>
                    <a:pt x="7538" y="7930"/>
                    <a:pt x="7616" y="7930"/>
                  </a:cubicBezTo>
                  <a:lnTo>
                    <a:pt x="7734" y="7930"/>
                  </a:lnTo>
                  <a:cubicBezTo>
                    <a:pt x="7812" y="7852"/>
                    <a:pt x="7852" y="7773"/>
                    <a:pt x="7852" y="7695"/>
                  </a:cubicBezTo>
                  <a:cubicBezTo>
                    <a:pt x="7852" y="5300"/>
                    <a:pt x="8048" y="2945"/>
                    <a:pt x="8362" y="589"/>
                  </a:cubicBezTo>
                  <a:cubicBezTo>
                    <a:pt x="8362" y="511"/>
                    <a:pt x="8362" y="432"/>
                    <a:pt x="8284" y="393"/>
                  </a:cubicBezTo>
                  <a:cubicBezTo>
                    <a:pt x="8244" y="354"/>
                    <a:pt x="8205" y="314"/>
                    <a:pt x="8127" y="314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70;p41"/>
            <p:cNvSpPr/>
            <p:nvPr/>
          </p:nvSpPr>
          <p:spPr>
            <a:xfrm>
              <a:off x="2657800" y="5300200"/>
              <a:ext cx="457375" cy="129525"/>
            </a:xfrm>
            <a:custGeom>
              <a:avLst/>
              <a:gdLst/>
              <a:ahLst/>
              <a:cxnLst/>
              <a:rect l="l" t="t" r="r" b="b"/>
              <a:pathLst>
                <a:path w="18295" h="5181" extrusionOk="0">
                  <a:moveTo>
                    <a:pt x="1" y="1"/>
                  </a:moveTo>
                  <a:lnTo>
                    <a:pt x="1" y="707"/>
                  </a:lnTo>
                  <a:cubicBezTo>
                    <a:pt x="2199" y="2749"/>
                    <a:pt x="4947" y="4084"/>
                    <a:pt x="7891" y="4633"/>
                  </a:cubicBezTo>
                  <a:cubicBezTo>
                    <a:pt x="10183" y="5005"/>
                    <a:pt x="12524" y="5181"/>
                    <a:pt x="14855" y="5181"/>
                  </a:cubicBezTo>
                  <a:cubicBezTo>
                    <a:pt x="15479" y="5181"/>
                    <a:pt x="16102" y="5168"/>
                    <a:pt x="16724" y="5143"/>
                  </a:cubicBezTo>
                  <a:cubicBezTo>
                    <a:pt x="17627" y="5143"/>
                    <a:pt x="18294" y="4280"/>
                    <a:pt x="18059" y="3416"/>
                  </a:cubicBezTo>
                  <a:cubicBezTo>
                    <a:pt x="17941" y="2984"/>
                    <a:pt x="17784" y="2396"/>
                    <a:pt x="17588" y="1689"/>
                  </a:cubicBezTo>
                  <a:cubicBezTo>
                    <a:pt x="16691" y="1868"/>
                    <a:pt x="15558" y="1945"/>
                    <a:pt x="14297" y="1945"/>
                  </a:cubicBezTo>
                  <a:cubicBezTo>
                    <a:pt x="9764" y="1945"/>
                    <a:pt x="3581" y="948"/>
                    <a:pt x="786" y="119"/>
                  </a:cubicBezTo>
                  <a:cubicBezTo>
                    <a:pt x="511" y="40"/>
                    <a:pt x="236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1;p41"/>
            <p:cNvSpPr/>
            <p:nvPr/>
          </p:nvSpPr>
          <p:spPr>
            <a:xfrm>
              <a:off x="2651925" y="5293950"/>
              <a:ext cx="467175" cy="141850"/>
            </a:xfrm>
            <a:custGeom>
              <a:avLst/>
              <a:gdLst/>
              <a:ahLst/>
              <a:cxnLst/>
              <a:rect l="l" t="t" r="r" b="b"/>
              <a:pathLst>
                <a:path w="18687" h="5674" extrusionOk="0">
                  <a:moveTo>
                    <a:pt x="471" y="486"/>
                  </a:moveTo>
                  <a:cubicBezTo>
                    <a:pt x="628" y="526"/>
                    <a:pt x="825" y="526"/>
                    <a:pt x="982" y="604"/>
                  </a:cubicBezTo>
                  <a:cubicBezTo>
                    <a:pt x="3671" y="1386"/>
                    <a:pt x="9949" y="2442"/>
                    <a:pt x="14574" y="2442"/>
                  </a:cubicBezTo>
                  <a:cubicBezTo>
                    <a:pt x="15754" y="2442"/>
                    <a:pt x="16827" y="2373"/>
                    <a:pt x="17705" y="2214"/>
                  </a:cubicBezTo>
                  <a:cubicBezTo>
                    <a:pt x="17862" y="2842"/>
                    <a:pt x="17980" y="3313"/>
                    <a:pt x="18097" y="3705"/>
                  </a:cubicBezTo>
                  <a:cubicBezTo>
                    <a:pt x="18176" y="4059"/>
                    <a:pt x="18097" y="4412"/>
                    <a:pt x="17901" y="4687"/>
                  </a:cubicBezTo>
                  <a:cubicBezTo>
                    <a:pt x="17666" y="5001"/>
                    <a:pt x="17352" y="5158"/>
                    <a:pt x="16998" y="5158"/>
                  </a:cubicBezTo>
                  <a:cubicBezTo>
                    <a:pt x="16433" y="5181"/>
                    <a:pt x="15866" y="5192"/>
                    <a:pt x="15298" y="5192"/>
                  </a:cubicBezTo>
                  <a:cubicBezTo>
                    <a:pt x="12911" y="5192"/>
                    <a:pt x="10512" y="4996"/>
                    <a:pt x="8166" y="4648"/>
                  </a:cubicBezTo>
                  <a:cubicBezTo>
                    <a:pt x="5300" y="4098"/>
                    <a:pt x="2670" y="2803"/>
                    <a:pt x="471" y="879"/>
                  </a:cubicBezTo>
                  <a:lnTo>
                    <a:pt x="471" y="486"/>
                  </a:lnTo>
                  <a:close/>
                  <a:moveTo>
                    <a:pt x="448" y="1"/>
                  </a:moveTo>
                  <a:cubicBezTo>
                    <a:pt x="376" y="1"/>
                    <a:pt x="305" y="6"/>
                    <a:pt x="236" y="15"/>
                  </a:cubicBezTo>
                  <a:cubicBezTo>
                    <a:pt x="79" y="15"/>
                    <a:pt x="0" y="133"/>
                    <a:pt x="0" y="251"/>
                  </a:cubicBezTo>
                  <a:lnTo>
                    <a:pt x="0" y="957"/>
                  </a:lnTo>
                  <a:cubicBezTo>
                    <a:pt x="0" y="1036"/>
                    <a:pt x="0" y="1075"/>
                    <a:pt x="79" y="1154"/>
                  </a:cubicBezTo>
                  <a:cubicBezTo>
                    <a:pt x="2316" y="3195"/>
                    <a:pt x="5104" y="4569"/>
                    <a:pt x="8087" y="5119"/>
                  </a:cubicBezTo>
                  <a:cubicBezTo>
                    <a:pt x="10317" y="5478"/>
                    <a:pt x="12579" y="5673"/>
                    <a:pt x="14845" y="5673"/>
                  </a:cubicBezTo>
                  <a:cubicBezTo>
                    <a:pt x="15052" y="5673"/>
                    <a:pt x="15260" y="5672"/>
                    <a:pt x="15467" y="5668"/>
                  </a:cubicBezTo>
                  <a:lnTo>
                    <a:pt x="17037" y="5668"/>
                  </a:lnTo>
                  <a:cubicBezTo>
                    <a:pt x="17509" y="5629"/>
                    <a:pt x="17980" y="5393"/>
                    <a:pt x="18294" y="5001"/>
                  </a:cubicBezTo>
                  <a:cubicBezTo>
                    <a:pt x="18608" y="4608"/>
                    <a:pt x="18686" y="4098"/>
                    <a:pt x="18568" y="3627"/>
                  </a:cubicBezTo>
                  <a:cubicBezTo>
                    <a:pt x="18451" y="3156"/>
                    <a:pt x="18294" y="2606"/>
                    <a:pt x="18097" y="1860"/>
                  </a:cubicBezTo>
                  <a:cubicBezTo>
                    <a:pt x="18065" y="1763"/>
                    <a:pt x="17980" y="1693"/>
                    <a:pt x="17885" y="1693"/>
                  </a:cubicBezTo>
                  <a:cubicBezTo>
                    <a:pt x="17864" y="1693"/>
                    <a:pt x="17843" y="1696"/>
                    <a:pt x="17823" y="1703"/>
                  </a:cubicBezTo>
                  <a:cubicBezTo>
                    <a:pt x="16940" y="1880"/>
                    <a:pt x="15825" y="1956"/>
                    <a:pt x="14585" y="1956"/>
                  </a:cubicBezTo>
                  <a:cubicBezTo>
                    <a:pt x="10032" y="1956"/>
                    <a:pt x="3784" y="935"/>
                    <a:pt x="1099" y="133"/>
                  </a:cubicBezTo>
                  <a:cubicBezTo>
                    <a:pt x="893" y="45"/>
                    <a:pt x="665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72;p41"/>
            <p:cNvSpPr/>
            <p:nvPr/>
          </p:nvSpPr>
          <p:spPr>
            <a:xfrm>
              <a:off x="2484100" y="4757500"/>
              <a:ext cx="408300" cy="711525"/>
            </a:xfrm>
            <a:custGeom>
              <a:avLst/>
              <a:gdLst/>
              <a:ahLst/>
              <a:cxnLst/>
              <a:rect l="l" t="t" r="r" b="b"/>
              <a:pathLst>
                <a:path w="16332" h="28461" extrusionOk="0">
                  <a:moveTo>
                    <a:pt x="864" y="0"/>
                  </a:moveTo>
                  <a:cubicBezTo>
                    <a:pt x="1492" y="4986"/>
                    <a:pt x="2042" y="10560"/>
                    <a:pt x="511" y="17077"/>
                  </a:cubicBezTo>
                  <a:cubicBezTo>
                    <a:pt x="315" y="17783"/>
                    <a:pt x="236" y="18490"/>
                    <a:pt x="158" y="19236"/>
                  </a:cubicBezTo>
                  <a:cubicBezTo>
                    <a:pt x="1" y="21787"/>
                    <a:pt x="1" y="24339"/>
                    <a:pt x="236" y="26891"/>
                  </a:cubicBezTo>
                  <a:lnTo>
                    <a:pt x="1453" y="26891"/>
                  </a:lnTo>
                  <a:lnTo>
                    <a:pt x="2317" y="17940"/>
                  </a:lnTo>
                  <a:cubicBezTo>
                    <a:pt x="2317" y="17940"/>
                    <a:pt x="3730" y="19668"/>
                    <a:pt x="4240" y="23907"/>
                  </a:cubicBezTo>
                  <a:cubicBezTo>
                    <a:pt x="4751" y="28186"/>
                    <a:pt x="7891" y="28461"/>
                    <a:pt x="7891" y="28461"/>
                  </a:cubicBezTo>
                  <a:lnTo>
                    <a:pt x="15467" y="28461"/>
                  </a:lnTo>
                  <a:cubicBezTo>
                    <a:pt x="15899" y="28461"/>
                    <a:pt x="16292" y="28068"/>
                    <a:pt x="16292" y="27637"/>
                  </a:cubicBezTo>
                  <a:cubicBezTo>
                    <a:pt x="16331" y="26812"/>
                    <a:pt x="16292" y="26027"/>
                    <a:pt x="16253" y="25242"/>
                  </a:cubicBezTo>
                  <a:cubicBezTo>
                    <a:pt x="16056" y="23044"/>
                    <a:pt x="12837" y="20099"/>
                    <a:pt x="11031" y="15075"/>
                  </a:cubicBezTo>
                  <a:cubicBezTo>
                    <a:pt x="9186" y="10011"/>
                    <a:pt x="9854" y="0"/>
                    <a:pt x="9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73;p41"/>
            <p:cNvSpPr/>
            <p:nvPr/>
          </p:nvSpPr>
          <p:spPr>
            <a:xfrm>
              <a:off x="2477225" y="4751600"/>
              <a:ext cx="421050" cy="723325"/>
            </a:xfrm>
            <a:custGeom>
              <a:avLst/>
              <a:gdLst/>
              <a:ahLst/>
              <a:cxnLst/>
              <a:rect l="l" t="t" r="r" b="b"/>
              <a:pathLst>
                <a:path w="16842" h="28933" extrusionOk="0">
                  <a:moveTo>
                    <a:pt x="1100" y="1"/>
                  </a:moveTo>
                  <a:cubicBezTo>
                    <a:pt x="943" y="40"/>
                    <a:pt x="864" y="158"/>
                    <a:pt x="904" y="275"/>
                  </a:cubicBezTo>
                  <a:cubicBezTo>
                    <a:pt x="1571" y="5300"/>
                    <a:pt x="2081" y="10796"/>
                    <a:pt x="550" y="17234"/>
                  </a:cubicBezTo>
                  <a:cubicBezTo>
                    <a:pt x="354" y="17980"/>
                    <a:pt x="236" y="18687"/>
                    <a:pt x="197" y="19432"/>
                  </a:cubicBezTo>
                  <a:cubicBezTo>
                    <a:pt x="1" y="22023"/>
                    <a:pt x="40" y="24575"/>
                    <a:pt x="236" y="27166"/>
                  </a:cubicBezTo>
                  <a:cubicBezTo>
                    <a:pt x="276" y="27284"/>
                    <a:pt x="354" y="27362"/>
                    <a:pt x="511" y="27362"/>
                  </a:cubicBezTo>
                  <a:lnTo>
                    <a:pt x="1728" y="27362"/>
                  </a:lnTo>
                  <a:cubicBezTo>
                    <a:pt x="1846" y="27362"/>
                    <a:pt x="1964" y="27284"/>
                    <a:pt x="1964" y="27166"/>
                  </a:cubicBezTo>
                  <a:lnTo>
                    <a:pt x="2788" y="18922"/>
                  </a:lnTo>
                  <a:cubicBezTo>
                    <a:pt x="3612" y="20571"/>
                    <a:pt x="4083" y="22337"/>
                    <a:pt x="4280" y="24182"/>
                  </a:cubicBezTo>
                  <a:cubicBezTo>
                    <a:pt x="4829" y="28579"/>
                    <a:pt x="8127" y="28932"/>
                    <a:pt x="8166" y="28932"/>
                  </a:cubicBezTo>
                  <a:lnTo>
                    <a:pt x="15742" y="28932"/>
                  </a:lnTo>
                  <a:cubicBezTo>
                    <a:pt x="16331" y="28932"/>
                    <a:pt x="16802" y="28461"/>
                    <a:pt x="16842" y="27873"/>
                  </a:cubicBezTo>
                  <a:cubicBezTo>
                    <a:pt x="16842" y="27048"/>
                    <a:pt x="16842" y="26224"/>
                    <a:pt x="16763" y="25439"/>
                  </a:cubicBezTo>
                  <a:cubicBezTo>
                    <a:pt x="16685" y="24340"/>
                    <a:pt x="15860" y="23083"/>
                    <a:pt x="14840" y="21513"/>
                  </a:cubicBezTo>
                  <a:cubicBezTo>
                    <a:pt x="13505" y="19550"/>
                    <a:pt x="12406" y="17430"/>
                    <a:pt x="11542" y="15232"/>
                  </a:cubicBezTo>
                  <a:cubicBezTo>
                    <a:pt x="9736" y="10286"/>
                    <a:pt x="10364" y="393"/>
                    <a:pt x="10364" y="275"/>
                  </a:cubicBezTo>
                  <a:cubicBezTo>
                    <a:pt x="10364" y="158"/>
                    <a:pt x="10286" y="40"/>
                    <a:pt x="10129" y="1"/>
                  </a:cubicBezTo>
                  <a:cubicBezTo>
                    <a:pt x="10011" y="1"/>
                    <a:pt x="9893" y="118"/>
                    <a:pt x="9893" y="236"/>
                  </a:cubicBezTo>
                  <a:cubicBezTo>
                    <a:pt x="9854" y="668"/>
                    <a:pt x="9265" y="10364"/>
                    <a:pt x="11071" y="15389"/>
                  </a:cubicBezTo>
                  <a:cubicBezTo>
                    <a:pt x="11935" y="17627"/>
                    <a:pt x="13073" y="19786"/>
                    <a:pt x="14447" y="21788"/>
                  </a:cubicBezTo>
                  <a:cubicBezTo>
                    <a:pt x="15428" y="23280"/>
                    <a:pt x="16174" y="24497"/>
                    <a:pt x="16253" y="25478"/>
                  </a:cubicBezTo>
                  <a:cubicBezTo>
                    <a:pt x="16331" y="26263"/>
                    <a:pt x="16371" y="27048"/>
                    <a:pt x="16331" y="27873"/>
                  </a:cubicBezTo>
                  <a:cubicBezTo>
                    <a:pt x="16331" y="28187"/>
                    <a:pt x="16056" y="28422"/>
                    <a:pt x="15742" y="28422"/>
                  </a:cubicBezTo>
                  <a:lnTo>
                    <a:pt x="8166" y="28422"/>
                  </a:lnTo>
                  <a:cubicBezTo>
                    <a:pt x="8127" y="28422"/>
                    <a:pt x="5222" y="28147"/>
                    <a:pt x="4751" y="24143"/>
                  </a:cubicBezTo>
                  <a:cubicBezTo>
                    <a:pt x="4201" y="19864"/>
                    <a:pt x="2827" y="18098"/>
                    <a:pt x="2788" y="18019"/>
                  </a:cubicBezTo>
                  <a:cubicBezTo>
                    <a:pt x="2730" y="17962"/>
                    <a:pt x="2652" y="17925"/>
                    <a:pt x="2583" y="17925"/>
                  </a:cubicBezTo>
                  <a:cubicBezTo>
                    <a:pt x="2558" y="17925"/>
                    <a:pt x="2534" y="17930"/>
                    <a:pt x="2513" y="17941"/>
                  </a:cubicBezTo>
                  <a:cubicBezTo>
                    <a:pt x="2395" y="17941"/>
                    <a:pt x="2356" y="18019"/>
                    <a:pt x="2356" y="18137"/>
                  </a:cubicBezTo>
                  <a:lnTo>
                    <a:pt x="1492" y="26891"/>
                  </a:lnTo>
                  <a:lnTo>
                    <a:pt x="707" y="26891"/>
                  </a:lnTo>
                  <a:cubicBezTo>
                    <a:pt x="511" y="24418"/>
                    <a:pt x="511" y="21945"/>
                    <a:pt x="707" y="19472"/>
                  </a:cubicBezTo>
                  <a:cubicBezTo>
                    <a:pt x="747" y="18765"/>
                    <a:pt x="825" y="18059"/>
                    <a:pt x="1021" y="17352"/>
                  </a:cubicBezTo>
                  <a:cubicBezTo>
                    <a:pt x="2592" y="10796"/>
                    <a:pt x="2042" y="5300"/>
                    <a:pt x="1375" y="236"/>
                  </a:cubicBezTo>
                  <a:cubicBezTo>
                    <a:pt x="1335" y="79"/>
                    <a:pt x="1218" y="1"/>
                    <a:pt x="1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41"/>
            <p:cNvSpPr/>
            <p:nvPr/>
          </p:nvSpPr>
          <p:spPr>
            <a:xfrm>
              <a:off x="2581250" y="5303150"/>
              <a:ext cx="310150" cy="165875"/>
            </a:xfrm>
            <a:custGeom>
              <a:avLst/>
              <a:gdLst/>
              <a:ahLst/>
              <a:cxnLst/>
              <a:rect l="l" t="t" r="r" b="b"/>
              <a:pathLst>
                <a:path w="12406" h="6635" extrusionOk="0">
                  <a:moveTo>
                    <a:pt x="1" y="1"/>
                  </a:moveTo>
                  <a:lnTo>
                    <a:pt x="1" y="1"/>
                  </a:lnTo>
                  <a:cubicBezTo>
                    <a:pt x="158" y="668"/>
                    <a:pt x="276" y="1375"/>
                    <a:pt x="354" y="2081"/>
                  </a:cubicBezTo>
                  <a:cubicBezTo>
                    <a:pt x="865" y="6360"/>
                    <a:pt x="4005" y="6635"/>
                    <a:pt x="4005" y="6635"/>
                  </a:cubicBezTo>
                  <a:lnTo>
                    <a:pt x="11581" y="6635"/>
                  </a:lnTo>
                  <a:cubicBezTo>
                    <a:pt x="12013" y="6635"/>
                    <a:pt x="12406" y="6242"/>
                    <a:pt x="12406" y="5811"/>
                  </a:cubicBezTo>
                  <a:lnTo>
                    <a:pt x="12406" y="4044"/>
                  </a:lnTo>
                  <a:lnTo>
                    <a:pt x="6910" y="4044"/>
                  </a:lnTo>
                  <a:cubicBezTo>
                    <a:pt x="6875" y="4045"/>
                    <a:pt x="6839" y="4045"/>
                    <a:pt x="6804" y="4045"/>
                  </a:cubicBezTo>
                  <a:cubicBezTo>
                    <a:pt x="4018" y="4045"/>
                    <a:pt x="1436" y="2522"/>
                    <a:pt x="40" y="1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75;p41"/>
            <p:cNvSpPr/>
            <p:nvPr/>
          </p:nvSpPr>
          <p:spPr>
            <a:xfrm>
              <a:off x="2574125" y="5296625"/>
              <a:ext cx="324150" cy="178300"/>
            </a:xfrm>
            <a:custGeom>
              <a:avLst/>
              <a:gdLst/>
              <a:ahLst/>
              <a:cxnLst/>
              <a:rect l="l" t="t" r="r" b="b"/>
              <a:pathLst>
                <a:path w="12966" h="7132" extrusionOk="0">
                  <a:moveTo>
                    <a:pt x="757" y="1439"/>
                  </a:moveTo>
                  <a:lnTo>
                    <a:pt x="757" y="1439"/>
                  </a:lnTo>
                  <a:cubicBezTo>
                    <a:pt x="2288" y="3402"/>
                    <a:pt x="4683" y="4580"/>
                    <a:pt x="7195" y="4580"/>
                  </a:cubicBezTo>
                  <a:lnTo>
                    <a:pt x="12455" y="4580"/>
                  </a:lnTo>
                  <a:lnTo>
                    <a:pt x="12455" y="6032"/>
                  </a:lnTo>
                  <a:cubicBezTo>
                    <a:pt x="12455" y="6386"/>
                    <a:pt x="12180" y="6621"/>
                    <a:pt x="11866" y="6621"/>
                  </a:cubicBezTo>
                  <a:lnTo>
                    <a:pt x="4329" y="6621"/>
                  </a:lnTo>
                  <a:cubicBezTo>
                    <a:pt x="4211" y="6621"/>
                    <a:pt x="1385" y="6307"/>
                    <a:pt x="875" y="2342"/>
                  </a:cubicBezTo>
                  <a:cubicBezTo>
                    <a:pt x="835" y="2028"/>
                    <a:pt x="796" y="1714"/>
                    <a:pt x="757" y="1439"/>
                  </a:cubicBezTo>
                  <a:close/>
                  <a:moveTo>
                    <a:pt x="278" y="0"/>
                  </a:moveTo>
                  <a:cubicBezTo>
                    <a:pt x="140" y="0"/>
                    <a:pt x="1" y="127"/>
                    <a:pt x="50" y="301"/>
                  </a:cubicBezTo>
                  <a:cubicBezTo>
                    <a:pt x="207" y="968"/>
                    <a:pt x="325" y="1675"/>
                    <a:pt x="404" y="2381"/>
                  </a:cubicBezTo>
                  <a:cubicBezTo>
                    <a:pt x="953" y="6778"/>
                    <a:pt x="4251" y="7131"/>
                    <a:pt x="4290" y="7131"/>
                  </a:cubicBezTo>
                  <a:lnTo>
                    <a:pt x="11866" y="7131"/>
                  </a:lnTo>
                  <a:cubicBezTo>
                    <a:pt x="12416" y="7092"/>
                    <a:pt x="12887" y="6621"/>
                    <a:pt x="12926" y="6072"/>
                  </a:cubicBezTo>
                  <a:cubicBezTo>
                    <a:pt x="12966" y="5718"/>
                    <a:pt x="12966" y="5129"/>
                    <a:pt x="12926" y="4305"/>
                  </a:cubicBezTo>
                  <a:cubicBezTo>
                    <a:pt x="12926" y="4187"/>
                    <a:pt x="12809" y="4070"/>
                    <a:pt x="12691" y="4070"/>
                  </a:cubicBezTo>
                  <a:lnTo>
                    <a:pt x="7195" y="4070"/>
                  </a:lnTo>
                  <a:cubicBezTo>
                    <a:pt x="4447" y="4070"/>
                    <a:pt x="1895" y="2617"/>
                    <a:pt x="561" y="222"/>
                  </a:cubicBezTo>
                  <a:lnTo>
                    <a:pt x="482" y="144"/>
                  </a:lnTo>
                  <a:cubicBezTo>
                    <a:pt x="439" y="43"/>
                    <a:pt x="359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76;p41"/>
            <p:cNvSpPr/>
            <p:nvPr/>
          </p:nvSpPr>
          <p:spPr>
            <a:xfrm>
              <a:off x="2505700" y="4757500"/>
              <a:ext cx="225750" cy="220825"/>
            </a:xfrm>
            <a:custGeom>
              <a:avLst/>
              <a:gdLst/>
              <a:ahLst/>
              <a:cxnLst/>
              <a:rect l="l" t="t" r="r" b="b"/>
              <a:pathLst>
                <a:path w="9030" h="8833" extrusionOk="0">
                  <a:moveTo>
                    <a:pt x="0" y="0"/>
                  </a:moveTo>
                  <a:cubicBezTo>
                    <a:pt x="157" y="1139"/>
                    <a:pt x="275" y="2316"/>
                    <a:pt x="393" y="3494"/>
                  </a:cubicBezTo>
                  <a:cubicBezTo>
                    <a:pt x="3298" y="6281"/>
                    <a:pt x="7302" y="8087"/>
                    <a:pt x="9029" y="8833"/>
                  </a:cubicBezTo>
                  <a:cubicBezTo>
                    <a:pt x="8833" y="5889"/>
                    <a:pt x="8833" y="2944"/>
                    <a:pt x="8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7;p41"/>
            <p:cNvSpPr/>
            <p:nvPr/>
          </p:nvSpPr>
          <p:spPr>
            <a:xfrm>
              <a:off x="2498825" y="4751600"/>
              <a:ext cx="239475" cy="232625"/>
            </a:xfrm>
            <a:custGeom>
              <a:avLst/>
              <a:gdLst/>
              <a:ahLst/>
              <a:cxnLst/>
              <a:rect l="l" t="t" r="r" b="b"/>
              <a:pathLst>
                <a:path w="9579" h="9305" extrusionOk="0">
                  <a:moveTo>
                    <a:pt x="8990" y="472"/>
                  </a:moveTo>
                  <a:cubicBezTo>
                    <a:pt x="8872" y="3220"/>
                    <a:pt x="8872" y="5928"/>
                    <a:pt x="9029" y="8676"/>
                  </a:cubicBezTo>
                  <a:cubicBezTo>
                    <a:pt x="7302" y="7930"/>
                    <a:pt x="3612" y="6164"/>
                    <a:pt x="903" y="3612"/>
                  </a:cubicBezTo>
                  <a:cubicBezTo>
                    <a:pt x="825" y="2670"/>
                    <a:pt x="707" y="1689"/>
                    <a:pt x="550" y="472"/>
                  </a:cubicBezTo>
                  <a:close/>
                  <a:moveTo>
                    <a:pt x="275" y="1"/>
                  </a:moveTo>
                  <a:cubicBezTo>
                    <a:pt x="197" y="1"/>
                    <a:pt x="118" y="40"/>
                    <a:pt x="79" y="79"/>
                  </a:cubicBezTo>
                  <a:cubicBezTo>
                    <a:pt x="40" y="118"/>
                    <a:pt x="0" y="197"/>
                    <a:pt x="0" y="275"/>
                  </a:cubicBezTo>
                  <a:cubicBezTo>
                    <a:pt x="197" y="1610"/>
                    <a:pt x="314" y="2709"/>
                    <a:pt x="432" y="3730"/>
                  </a:cubicBezTo>
                  <a:cubicBezTo>
                    <a:pt x="432" y="3808"/>
                    <a:pt x="432" y="3848"/>
                    <a:pt x="511" y="3887"/>
                  </a:cubicBezTo>
                  <a:cubicBezTo>
                    <a:pt x="3494" y="6753"/>
                    <a:pt x="7577" y="8637"/>
                    <a:pt x="9226" y="9304"/>
                  </a:cubicBezTo>
                  <a:lnTo>
                    <a:pt x="9304" y="9304"/>
                  </a:lnTo>
                  <a:cubicBezTo>
                    <a:pt x="9343" y="9304"/>
                    <a:pt x="9422" y="9265"/>
                    <a:pt x="9461" y="9265"/>
                  </a:cubicBezTo>
                  <a:cubicBezTo>
                    <a:pt x="9540" y="9187"/>
                    <a:pt x="9579" y="9108"/>
                    <a:pt x="9540" y="9030"/>
                  </a:cubicBezTo>
                  <a:cubicBezTo>
                    <a:pt x="9343" y="6125"/>
                    <a:pt x="9343" y="3180"/>
                    <a:pt x="9500" y="275"/>
                  </a:cubicBezTo>
                  <a:cubicBezTo>
                    <a:pt x="9500" y="197"/>
                    <a:pt x="9500" y="118"/>
                    <a:pt x="9422" y="79"/>
                  </a:cubicBezTo>
                  <a:cubicBezTo>
                    <a:pt x="9383" y="40"/>
                    <a:pt x="9343" y="1"/>
                    <a:pt x="92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78;p41"/>
            <p:cNvSpPr/>
            <p:nvPr/>
          </p:nvSpPr>
          <p:spPr>
            <a:xfrm>
              <a:off x="2683325" y="2860425"/>
              <a:ext cx="530975" cy="1938125"/>
            </a:xfrm>
            <a:custGeom>
              <a:avLst/>
              <a:gdLst/>
              <a:ahLst/>
              <a:cxnLst/>
              <a:rect l="l" t="t" r="r" b="b"/>
              <a:pathLst>
                <a:path w="21239" h="77525" extrusionOk="0">
                  <a:moveTo>
                    <a:pt x="21238" y="1"/>
                  </a:moveTo>
                  <a:lnTo>
                    <a:pt x="4122" y="2003"/>
                  </a:lnTo>
                  <a:lnTo>
                    <a:pt x="4122" y="40081"/>
                  </a:lnTo>
                  <a:cubicBezTo>
                    <a:pt x="4122" y="40081"/>
                    <a:pt x="1257" y="45381"/>
                    <a:pt x="629" y="54606"/>
                  </a:cubicBezTo>
                  <a:cubicBezTo>
                    <a:pt x="1" y="63792"/>
                    <a:pt x="2434" y="76982"/>
                    <a:pt x="2434" y="76982"/>
                  </a:cubicBezTo>
                  <a:cubicBezTo>
                    <a:pt x="3894" y="77378"/>
                    <a:pt x="5189" y="77524"/>
                    <a:pt x="6307" y="77524"/>
                  </a:cubicBezTo>
                  <a:cubicBezTo>
                    <a:pt x="9518" y="77524"/>
                    <a:pt x="11267" y="76315"/>
                    <a:pt x="11267" y="76315"/>
                  </a:cubicBezTo>
                  <a:cubicBezTo>
                    <a:pt x="11267" y="76315"/>
                    <a:pt x="11856" y="62772"/>
                    <a:pt x="13936" y="54253"/>
                  </a:cubicBezTo>
                  <a:cubicBezTo>
                    <a:pt x="16017" y="45774"/>
                    <a:pt x="14839" y="41848"/>
                    <a:pt x="14839" y="41848"/>
                  </a:cubicBezTo>
                  <a:cubicBezTo>
                    <a:pt x="14839" y="41848"/>
                    <a:pt x="20374" y="15743"/>
                    <a:pt x="21238" y="8951"/>
                  </a:cubicBezTo>
                  <a:lnTo>
                    <a:pt x="21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9;p41"/>
            <p:cNvSpPr/>
            <p:nvPr/>
          </p:nvSpPr>
          <p:spPr>
            <a:xfrm>
              <a:off x="2677425" y="2853550"/>
              <a:ext cx="543275" cy="1951075"/>
            </a:xfrm>
            <a:custGeom>
              <a:avLst/>
              <a:gdLst/>
              <a:ahLst/>
              <a:cxnLst/>
              <a:rect l="l" t="t" r="r" b="b"/>
              <a:pathLst>
                <a:path w="21731" h="78043" extrusionOk="0">
                  <a:moveTo>
                    <a:pt x="21435" y="1"/>
                  </a:moveTo>
                  <a:lnTo>
                    <a:pt x="4319" y="2042"/>
                  </a:lnTo>
                  <a:cubicBezTo>
                    <a:pt x="4162" y="2042"/>
                    <a:pt x="4084" y="2160"/>
                    <a:pt x="4084" y="2278"/>
                  </a:cubicBezTo>
                  <a:lnTo>
                    <a:pt x="4084" y="40278"/>
                  </a:lnTo>
                  <a:cubicBezTo>
                    <a:pt x="3770" y="40906"/>
                    <a:pt x="1179" y="46206"/>
                    <a:pt x="629" y="54842"/>
                  </a:cubicBezTo>
                  <a:cubicBezTo>
                    <a:pt x="1" y="63989"/>
                    <a:pt x="2435" y="77179"/>
                    <a:pt x="2435" y="77297"/>
                  </a:cubicBezTo>
                  <a:cubicBezTo>
                    <a:pt x="2474" y="77375"/>
                    <a:pt x="2513" y="77454"/>
                    <a:pt x="2631" y="77493"/>
                  </a:cubicBezTo>
                  <a:cubicBezTo>
                    <a:pt x="3887" y="77846"/>
                    <a:pt x="5222" y="78042"/>
                    <a:pt x="6557" y="78042"/>
                  </a:cubicBezTo>
                  <a:cubicBezTo>
                    <a:pt x="9776" y="78042"/>
                    <a:pt x="11542" y="76826"/>
                    <a:pt x="11660" y="76747"/>
                  </a:cubicBezTo>
                  <a:cubicBezTo>
                    <a:pt x="11699" y="76708"/>
                    <a:pt x="11739" y="76629"/>
                    <a:pt x="11739" y="76590"/>
                  </a:cubicBezTo>
                  <a:cubicBezTo>
                    <a:pt x="11739" y="76433"/>
                    <a:pt x="12367" y="62968"/>
                    <a:pt x="14408" y="54567"/>
                  </a:cubicBezTo>
                  <a:cubicBezTo>
                    <a:pt x="16371" y="46559"/>
                    <a:pt x="15468" y="42633"/>
                    <a:pt x="15350" y="42084"/>
                  </a:cubicBezTo>
                  <a:cubicBezTo>
                    <a:pt x="15625" y="40670"/>
                    <a:pt x="20885" y="15782"/>
                    <a:pt x="21710" y="9226"/>
                  </a:cubicBezTo>
                  <a:cubicBezTo>
                    <a:pt x="21730" y="9059"/>
                    <a:pt x="21607" y="8970"/>
                    <a:pt x="21481" y="8970"/>
                  </a:cubicBezTo>
                  <a:cubicBezTo>
                    <a:pt x="21370" y="8970"/>
                    <a:pt x="21257" y="9040"/>
                    <a:pt x="21239" y="9187"/>
                  </a:cubicBezTo>
                  <a:cubicBezTo>
                    <a:pt x="20375" y="15861"/>
                    <a:pt x="14879" y="41770"/>
                    <a:pt x="14840" y="42005"/>
                  </a:cubicBezTo>
                  <a:cubicBezTo>
                    <a:pt x="14840" y="42084"/>
                    <a:pt x="14840" y="42123"/>
                    <a:pt x="14840" y="42162"/>
                  </a:cubicBezTo>
                  <a:cubicBezTo>
                    <a:pt x="14840" y="42201"/>
                    <a:pt x="15978" y="46127"/>
                    <a:pt x="13937" y="54449"/>
                  </a:cubicBezTo>
                  <a:cubicBezTo>
                    <a:pt x="11974" y="62458"/>
                    <a:pt x="11307" y="75020"/>
                    <a:pt x="11267" y="76433"/>
                  </a:cubicBezTo>
                  <a:cubicBezTo>
                    <a:pt x="10842" y="76660"/>
                    <a:pt x="9190" y="77541"/>
                    <a:pt x="6487" y="77541"/>
                  </a:cubicBezTo>
                  <a:cubicBezTo>
                    <a:pt x="5445" y="77541"/>
                    <a:pt x="4249" y="77410"/>
                    <a:pt x="2906" y="77061"/>
                  </a:cubicBezTo>
                  <a:cubicBezTo>
                    <a:pt x="2631" y="75569"/>
                    <a:pt x="551" y="63439"/>
                    <a:pt x="1100" y="54881"/>
                  </a:cubicBezTo>
                  <a:cubicBezTo>
                    <a:pt x="1689" y="45813"/>
                    <a:pt x="4515" y="40513"/>
                    <a:pt x="4555" y="40474"/>
                  </a:cubicBezTo>
                  <a:cubicBezTo>
                    <a:pt x="4555" y="40435"/>
                    <a:pt x="4594" y="40396"/>
                    <a:pt x="4594" y="40317"/>
                  </a:cubicBezTo>
                  <a:lnTo>
                    <a:pt x="4594" y="2474"/>
                  </a:lnTo>
                  <a:lnTo>
                    <a:pt x="21474" y="511"/>
                  </a:lnTo>
                  <a:cubicBezTo>
                    <a:pt x="21631" y="511"/>
                    <a:pt x="21710" y="354"/>
                    <a:pt x="21710" y="237"/>
                  </a:cubicBezTo>
                  <a:cubicBezTo>
                    <a:pt x="21670" y="119"/>
                    <a:pt x="21553" y="1"/>
                    <a:pt x="214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80;p41"/>
            <p:cNvSpPr/>
            <p:nvPr/>
          </p:nvSpPr>
          <p:spPr>
            <a:xfrm>
              <a:off x="3033675" y="3906600"/>
              <a:ext cx="20650" cy="100150"/>
            </a:xfrm>
            <a:custGeom>
              <a:avLst/>
              <a:gdLst/>
              <a:ahLst/>
              <a:cxnLst/>
              <a:rect l="l" t="t" r="r" b="b"/>
              <a:pathLst>
                <a:path w="826" h="4006" extrusionOk="0">
                  <a:moveTo>
                    <a:pt x="825" y="1"/>
                  </a:moveTo>
                  <a:lnTo>
                    <a:pt x="825" y="1"/>
                  </a:lnTo>
                  <a:cubicBezTo>
                    <a:pt x="433" y="1296"/>
                    <a:pt x="158" y="2631"/>
                    <a:pt x="1" y="4005"/>
                  </a:cubicBezTo>
                  <a:lnTo>
                    <a:pt x="8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81;p41"/>
            <p:cNvSpPr/>
            <p:nvPr/>
          </p:nvSpPr>
          <p:spPr>
            <a:xfrm>
              <a:off x="3026825" y="3899125"/>
              <a:ext cx="34550" cy="112725"/>
            </a:xfrm>
            <a:custGeom>
              <a:avLst/>
              <a:gdLst/>
              <a:ahLst/>
              <a:cxnLst/>
              <a:rect l="l" t="t" r="r" b="b"/>
              <a:pathLst>
                <a:path w="1382" h="4509" extrusionOk="0">
                  <a:moveTo>
                    <a:pt x="1086" y="0"/>
                  </a:moveTo>
                  <a:cubicBezTo>
                    <a:pt x="989" y="0"/>
                    <a:pt x="895" y="57"/>
                    <a:pt x="864" y="182"/>
                  </a:cubicBezTo>
                  <a:cubicBezTo>
                    <a:pt x="471" y="1517"/>
                    <a:pt x="196" y="2891"/>
                    <a:pt x="39" y="4265"/>
                  </a:cubicBezTo>
                  <a:cubicBezTo>
                    <a:pt x="0" y="4383"/>
                    <a:pt x="118" y="4500"/>
                    <a:pt x="236" y="4500"/>
                  </a:cubicBezTo>
                  <a:lnTo>
                    <a:pt x="275" y="4500"/>
                  </a:lnTo>
                  <a:cubicBezTo>
                    <a:pt x="291" y="4506"/>
                    <a:pt x="306" y="4508"/>
                    <a:pt x="322" y="4508"/>
                  </a:cubicBezTo>
                  <a:cubicBezTo>
                    <a:pt x="422" y="4508"/>
                    <a:pt x="510" y="4406"/>
                    <a:pt x="510" y="4304"/>
                  </a:cubicBezTo>
                  <a:cubicBezTo>
                    <a:pt x="707" y="2969"/>
                    <a:pt x="982" y="1635"/>
                    <a:pt x="1335" y="339"/>
                  </a:cubicBezTo>
                  <a:cubicBezTo>
                    <a:pt x="1382" y="127"/>
                    <a:pt x="1231" y="0"/>
                    <a:pt x="1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82;p41"/>
            <p:cNvSpPr/>
            <p:nvPr/>
          </p:nvSpPr>
          <p:spPr>
            <a:xfrm>
              <a:off x="2785400" y="4658375"/>
              <a:ext cx="185500" cy="30600"/>
            </a:xfrm>
            <a:custGeom>
              <a:avLst/>
              <a:gdLst/>
              <a:ahLst/>
              <a:cxnLst/>
              <a:rect l="l" t="t" r="r" b="b"/>
              <a:pathLst>
                <a:path w="7420" h="1224" extrusionOk="0">
                  <a:moveTo>
                    <a:pt x="7420" y="0"/>
                  </a:moveTo>
                  <a:lnTo>
                    <a:pt x="0" y="1021"/>
                  </a:lnTo>
                  <a:cubicBezTo>
                    <a:pt x="734" y="1156"/>
                    <a:pt x="1472" y="1224"/>
                    <a:pt x="2204" y="1224"/>
                  </a:cubicBezTo>
                  <a:cubicBezTo>
                    <a:pt x="4017" y="1224"/>
                    <a:pt x="5798" y="811"/>
                    <a:pt x="742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83;p41"/>
            <p:cNvSpPr/>
            <p:nvPr/>
          </p:nvSpPr>
          <p:spPr>
            <a:xfrm>
              <a:off x="2779500" y="4651375"/>
              <a:ext cx="200950" cy="44300"/>
            </a:xfrm>
            <a:custGeom>
              <a:avLst/>
              <a:gdLst/>
              <a:ahLst/>
              <a:cxnLst/>
              <a:rect l="l" t="t" r="r" b="b"/>
              <a:pathLst>
                <a:path w="8038" h="1772" extrusionOk="0">
                  <a:moveTo>
                    <a:pt x="7703" y="0"/>
                  </a:moveTo>
                  <a:cubicBezTo>
                    <a:pt x="7663" y="0"/>
                    <a:pt x="7621" y="14"/>
                    <a:pt x="7577" y="45"/>
                  </a:cubicBezTo>
                  <a:cubicBezTo>
                    <a:pt x="5931" y="840"/>
                    <a:pt x="4161" y="1244"/>
                    <a:pt x="2372" y="1244"/>
                  </a:cubicBezTo>
                  <a:cubicBezTo>
                    <a:pt x="1687" y="1244"/>
                    <a:pt x="1000" y="1185"/>
                    <a:pt x="315" y="1065"/>
                  </a:cubicBezTo>
                  <a:cubicBezTo>
                    <a:pt x="294" y="1060"/>
                    <a:pt x="273" y="1058"/>
                    <a:pt x="254" y="1058"/>
                  </a:cubicBezTo>
                  <a:cubicBezTo>
                    <a:pt x="127" y="1058"/>
                    <a:pt x="35" y="1160"/>
                    <a:pt x="1" y="1262"/>
                  </a:cubicBezTo>
                  <a:cubicBezTo>
                    <a:pt x="1" y="1379"/>
                    <a:pt x="79" y="1536"/>
                    <a:pt x="197" y="1536"/>
                  </a:cubicBezTo>
                  <a:cubicBezTo>
                    <a:pt x="864" y="1693"/>
                    <a:pt x="1532" y="1772"/>
                    <a:pt x="2238" y="1772"/>
                  </a:cubicBezTo>
                  <a:cubicBezTo>
                    <a:pt x="4162" y="1733"/>
                    <a:pt x="6046" y="1301"/>
                    <a:pt x="7773" y="477"/>
                  </a:cubicBezTo>
                  <a:cubicBezTo>
                    <a:pt x="8038" y="377"/>
                    <a:pt x="7913" y="0"/>
                    <a:pt x="7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84;p41"/>
            <p:cNvSpPr/>
            <p:nvPr/>
          </p:nvSpPr>
          <p:spPr>
            <a:xfrm>
              <a:off x="2910025" y="3966475"/>
              <a:ext cx="34375" cy="64800"/>
            </a:xfrm>
            <a:custGeom>
              <a:avLst/>
              <a:gdLst/>
              <a:ahLst/>
              <a:cxnLst/>
              <a:rect l="l" t="t" r="r" b="b"/>
              <a:pathLst>
                <a:path w="1375" h="2592" extrusionOk="0">
                  <a:moveTo>
                    <a:pt x="1" y="1"/>
                  </a:moveTo>
                  <a:lnTo>
                    <a:pt x="1375" y="2592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85;p41"/>
            <p:cNvSpPr/>
            <p:nvPr/>
          </p:nvSpPr>
          <p:spPr>
            <a:xfrm>
              <a:off x="2902175" y="3960550"/>
              <a:ext cx="49100" cy="77600"/>
            </a:xfrm>
            <a:custGeom>
              <a:avLst/>
              <a:gdLst/>
              <a:ahLst/>
              <a:cxnLst/>
              <a:rect l="l" t="t" r="r" b="b"/>
              <a:pathLst>
                <a:path w="1964" h="3104" extrusionOk="0">
                  <a:moveTo>
                    <a:pt x="320" y="0"/>
                  </a:moveTo>
                  <a:cubicBezTo>
                    <a:pt x="280" y="0"/>
                    <a:pt x="239" y="14"/>
                    <a:pt x="197" y="41"/>
                  </a:cubicBezTo>
                  <a:cubicBezTo>
                    <a:pt x="79" y="81"/>
                    <a:pt x="1" y="238"/>
                    <a:pt x="79" y="355"/>
                  </a:cubicBezTo>
                  <a:lnTo>
                    <a:pt x="1492" y="2986"/>
                  </a:lnTo>
                  <a:cubicBezTo>
                    <a:pt x="1532" y="3064"/>
                    <a:pt x="1610" y="3103"/>
                    <a:pt x="1689" y="3103"/>
                  </a:cubicBezTo>
                  <a:cubicBezTo>
                    <a:pt x="1728" y="3103"/>
                    <a:pt x="1767" y="3064"/>
                    <a:pt x="1806" y="3064"/>
                  </a:cubicBezTo>
                  <a:cubicBezTo>
                    <a:pt x="1924" y="2986"/>
                    <a:pt x="1963" y="2868"/>
                    <a:pt x="1924" y="2750"/>
                  </a:cubicBezTo>
                  <a:lnTo>
                    <a:pt x="511" y="120"/>
                  </a:lnTo>
                  <a:cubicBezTo>
                    <a:pt x="460" y="44"/>
                    <a:pt x="39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86;p41"/>
            <p:cNvSpPr/>
            <p:nvPr/>
          </p:nvSpPr>
          <p:spPr>
            <a:xfrm>
              <a:off x="2912000" y="3017450"/>
              <a:ext cx="131525" cy="301325"/>
            </a:xfrm>
            <a:custGeom>
              <a:avLst/>
              <a:gdLst/>
              <a:ahLst/>
              <a:cxnLst/>
              <a:rect l="l" t="t" r="r" b="b"/>
              <a:pathLst>
                <a:path w="5261" h="12053" extrusionOk="0">
                  <a:moveTo>
                    <a:pt x="5260" y="1"/>
                  </a:moveTo>
                  <a:cubicBezTo>
                    <a:pt x="5177" y="171"/>
                    <a:pt x="5100" y="347"/>
                    <a:pt x="5030" y="529"/>
                  </a:cubicBezTo>
                  <a:lnTo>
                    <a:pt x="5030" y="529"/>
                  </a:lnTo>
                  <a:lnTo>
                    <a:pt x="5260" y="1"/>
                  </a:lnTo>
                  <a:close/>
                  <a:moveTo>
                    <a:pt x="5030" y="529"/>
                  </a:moveTo>
                  <a:lnTo>
                    <a:pt x="0" y="12052"/>
                  </a:lnTo>
                  <a:cubicBezTo>
                    <a:pt x="0" y="12052"/>
                    <a:pt x="1374" y="11660"/>
                    <a:pt x="2866" y="8833"/>
                  </a:cubicBezTo>
                  <a:cubicBezTo>
                    <a:pt x="4215" y="6244"/>
                    <a:pt x="4108" y="2909"/>
                    <a:pt x="5030" y="52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87;p41"/>
            <p:cNvSpPr/>
            <p:nvPr/>
          </p:nvSpPr>
          <p:spPr>
            <a:xfrm>
              <a:off x="2905125" y="3011750"/>
              <a:ext cx="145275" cy="312900"/>
            </a:xfrm>
            <a:custGeom>
              <a:avLst/>
              <a:gdLst/>
              <a:ahLst/>
              <a:cxnLst/>
              <a:rect l="l" t="t" r="r" b="b"/>
              <a:pathLst>
                <a:path w="5811" h="12516" extrusionOk="0">
                  <a:moveTo>
                    <a:pt x="5549" y="1"/>
                  </a:moveTo>
                  <a:cubicBezTo>
                    <a:pt x="5457" y="1"/>
                    <a:pt x="5368" y="65"/>
                    <a:pt x="5339" y="150"/>
                  </a:cubicBezTo>
                  <a:cubicBezTo>
                    <a:pt x="4790" y="1446"/>
                    <a:pt x="4436" y="2780"/>
                    <a:pt x="4240" y="4194"/>
                  </a:cubicBezTo>
                  <a:cubicBezTo>
                    <a:pt x="3965" y="5803"/>
                    <a:pt x="3690" y="7491"/>
                    <a:pt x="2905" y="8944"/>
                  </a:cubicBezTo>
                  <a:cubicBezTo>
                    <a:pt x="1531" y="11574"/>
                    <a:pt x="197" y="12006"/>
                    <a:pt x="197" y="12006"/>
                  </a:cubicBezTo>
                  <a:cubicBezTo>
                    <a:pt x="79" y="12045"/>
                    <a:pt x="0" y="12202"/>
                    <a:pt x="40" y="12320"/>
                  </a:cubicBezTo>
                  <a:cubicBezTo>
                    <a:pt x="79" y="12437"/>
                    <a:pt x="157" y="12516"/>
                    <a:pt x="275" y="12516"/>
                  </a:cubicBezTo>
                  <a:cubicBezTo>
                    <a:pt x="314" y="12516"/>
                    <a:pt x="314" y="12477"/>
                    <a:pt x="354" y="12477"/>
                  </a:cubicBezTo>
                  <a:cubicBezTo>
                    <a:pt x="393" y="12477"/>
                    <a:pt x="1845" y="12045"/>
                    <a:pt x="3337" y="9179"/>
                  </a:cubicBezTo>
                  <a:cubicBezTo>
                    <a:pt x="4162" y="7687"/>
                    <a:pt x="4436" y="5960"/>
                    <a:pt x="4750" y="4272"/>
                  </a:cubicBezTo>
                  <a:cubicBezTo>
                    <a:pt x="4907" y="2937"/>
                    <a:pt x="5221" y="1603"/>
                    <a:pt x="5771" y="347"/>
                  </a:cubicBezTo>
                  <a:cubicBezTo>
                    <a:pt x="5810" y="229"/>
                    <a:pt x="5771" y="72"/>
                    <a:pt x="5653" y="32"/>
                  </a:cubicBezTo>
                  <a:cubicBezTo>
                    <a:pt x="5620" y="11"/>
                    <a:pt x="5584" y="1"/>
                    <a:pt x="5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8;p41"/>
            <p:cNvSpPr/>
            <p:nvPr/>
          </p:nvSpPr>
          <p:spPr>
            <a:xfrm>
              <a:off x="2337875" y="2719225"/>
              <a:ext cx="627150" cy="2101975"/>
            </a:xfrm>
            <a:custGeom>
              <a:avLst/>
              <a:gdLst/>
              <a:ahLst/>
              <a:cxnLst/>
              <a:rect l="l" t="t" r="r" b="b"/>
              <a:pathLst>
                <a:path w="25086" h="84079" extrusionOk="0">
                  <a:moveTo>
                    <a:pt x="8885" y="1"/>
                  </a:moveTo>
                  <a:cubicBezTo>
                    <a:pt x="5967" y="1"/>
                    <a:pt x="3582" y="760"/>
                    <a:pt x="2748" y="2940"/>
                  </a:cubicBezTo>
                  <a:cubicBezTo>
                    <a:pt x="0" y="10124"/>
                    <a:pt x="2748" y="14285"/>
                    <a:pt x="2748" y="14285"/>
                  </a:cubicBezTo>
                  <a:lnTo>
                    <a:pt x="4829" y="48203"/>
                  </a:lnTo>
                  <a:cubicBezTo>
                    <a:pt x="4829" y="48203"/>
                    <a:pt x="3416" y="53267"/>
                    <a:pt x="3730" y="63081"/>
                  </a:cubicBezTo>
                  <a:cubicBezTo>
                    <a:pt x="4083" y="72856"/>
                    <a:pt x="6674" y="82630"/>
                    <a:pt x="6674" y="82630"/>
                  </a:cubicBezTo>
                  <a:cubicBezTo>
                    <a:pt x="8715" y="83716"/>
                    <a:pt x="10460" y="84078"/>
                    <a:pt x="11879" y="84078"/>
                  </a:cubicBezTo>
                  <a:cubicBezTo>
                    <a:pt x="14717" y="84078"/>
                    <a:pt x="16252" y="82630"/>
                    <a:pt x="16252" y="82630"/>
                  </a:cubicBezTo>
                  <a:lnTo>
                    <a:pt x="16252" y="70225"/>
                  </a:lnTo>
                  <a:cubicBezTo>
                    <a:pt x="16252" y="70225"/>
                    <a:pt x="19707" y="52364"/>
                    <a:pt x="19550" y="47928"/>
                  </a:cubicBezTo>
                  <a:cubicBezTo>
                    <a:pt x="19432" y="43492"/>
                    <a:pt x="21513" y="31519"/>
                    <a:pt x="24300" y="16798"/>
                  </a:cubicBezTo>
                  <a:lnTo>
                    <a:pt x="25085" y="4000"/>
                  </a:lnTo>
                  <a:cubicBezTo>
                    <a:pt x="25085" y="4000"/>
                    <a:pt x="15582" y="1"/>
                    <a:pt x="8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9;p41"/>
            <p:cNvSpPr/>
            <p:nvPr/>
          </p:nvSpPr>
          <p:spPr>
            <a:xfrm>
              <a:off x="2334925" y="2712425"/>
              <a:ext cx="635975" cy="2114825"/>
            </a:xfrm>
            <a:custGeom>
              <a:avLst/>
              <a:gdLst/>
              <a:ahLst/>
              <a:cxnLst/>
              <a:rect l="l" t="t" r="r" b="b"/>
              <a:pathLst>
                <a:path w="25439" h="84593" extrusionOk="0">
                  <a:moveTo>
                    <a:pt x="9011" y="0"/>
                  </a:moveTo>
                  <a:cubicBezTo>
                    <a:pt x="7524" y="0"/>
                    <a:pt x="6166" y="192"/>
                    <a:pt x="5065" y="660"/>
                  </a:cubicBezTo>
                  <a:cubicBezTo>
                    <a:pt x="3926" y="1132"/>
                    <a:pt x="3063" y="1995"/>
                    <a:pt x="2631" y="3134"/>
                  </a:cubicBezTo>
                  <a:cubicBezTo>
                    <a:pt x="1" y="9964"/>
                    <a:pt x="2277" y="14086"/>
                    <a:pt x="2631" y="14636"/>
                  </a:cubicBezTo>
                  <a:lnTo>
                    <a:pt x="4711" y="48435"/>
                  </a:lnTo>
                  <a:cubicBezTo>
                    <a:pt x="4554" y="48946"/>
                    <a:pt x="3298" y="54088"/>
                    <a:pt x="3612" y="63353"/>
                  </a:cubicBezTo>
                  <a:cubicBezTo>
                    <a:pt x="3965" y="73049"/>
                    <a:pt x="6517" y="82863"/>
                    <a:pt x="6556" y="82981"/>
                  </a:cubicBezTo>
                  <a:cubicBezTo>
                    <a:pt x="6556" y="83020"/>
                    <a:pt x="6596" y="83099"/>
                    <a:pt x="6674" y="83099"/>
                  </a:cubicBezTo>
                  <a:cubicBezTo>
                    <a:pt x="8284" y="84041"/>
                    <a:pt x="10089" y="84551"/>
                    <a:pt x="11974" y="84590"/>
                  </a:cubicBezTo>
                  <a:cubicBezTo>
                    <a:pt x="12029" y="84592"/>
                    <a:pt x="12084" y="84592"/>
                    <a:pt x="12139" y="84592"/>
                  </a:cubicBezTo>
                  <a:cubicBezTo>
                    <a:pt x="13730" y="84592"/>
                    <a:pt x="15277" y="84046"/>
                    <a:pt x="16567" y="83059"/>
                  </a:cubicBezTo>
                  <a:cubicBezTo>
                    <a:pt x="16606" y="83020"/>
                    <a:pt x="16645" y="82942"/>
                    <a:pt x="16645" y="82902"/>
                  </a:cubicBezTo>
                  <a:lnTo>
                    <a:pt x="16645" y="70537"/>
                  </a:lnTo>
                  <a:cubicBezTo>
                    <a:pt x="16763" y="69830"/>
                    <a:pt x="20060" y="52596"/>
                    <a:pt x="19943" y="48200"/>
                  </a:cubicBezTo>
                  <a:cubicBezTo>
                    <a:pt x="19786" y="43607"/>
                    <a:pt x="22141" y="30534"/>
                    <a:pt x="24653" y="17109"/>
                  </a:cubicBezTo>
                  <a:cubicBezTo>
                    <a:pt x="24698" y="16932"/>
                    <a:pt x="24556" y="16830"/>
                    <a:pt x="24416" y="16830"/>
                  </a:cubicBezTo>
                  <a:cubicBezTo>
                    <a:pt x="24307" y="16830"/>
                    <a:pt x="24200" y="16893"/>
                    <a:pt x="24182" y="17030"/>
                  </a:cubicBezTo>
                  <a:cubicBezTo>
                    <a:pt x="21631" y="30495"/>
                    <a:pt x="19315" y="43568"/>
                    <a:pt x="19432" y="48200"/>
                  </a:cubicBezTo>
                  <a:cubicBezTo>
                    <a:pt x="19550" y="52557"/>
                    <a:pt x="16174" y="70262"/>
                    <a:pt x="16135" y="70497"/>
                  </a:cubicBezTo>
                  <a:lnTo>
                    <a:pt x="16135" y="82785"/>
                  </a:lnTo>
                  <a:cubicBezTo>
                    <a:pt x="15787" y="83058"/>
                    <a:pt x="14368" y="84087"/>
                    <a:pt x="12008" y="84087"/>
                  </a:cubicBezTo>
                  <a:cubicBezTo>
                    <a:pt x="10642" y="84087"/>
                    <a:pt x="8960" y="83742"/>
                    <a:pt x="6988" y="82706"/>
                  </a:cubicBezTo>
                  <a:cubicBezTo>
                    <a:pt x="6713" y="81646"/>
                    <a:pt x="4437" y="72421"/>
                    <a:pt x="4122" y="63313"/>
                  </a:cubicBezTo>
                  <a:cubicBezTo>
                    <a:pt x="3769" y="53696"/>
                    <a:pt x="5182" y="48553"/>
                    <a:pt x="5182" y="48514"/>
                  </a:cubicBezTo>
                  <a:cubicBezTo>
                    <a:pt x="5182" y="48475"/>
                    <a:pt x="5182" y="48475"/>
                    <a:pt x="5182" y="48435"/>
                  </a:cubicBezTo>
                  <a:lnTo>
                    <a:pt x="3102" y="14518"/>
                  </a:lnTo>
                  <a:cubicBezTo>
                    <a:pt x="3102" y="14479"/>
                    <a:pt x="3063" y="14439"/>
                    <a:pt x="3063" y="14400"/>
                  </a:cubicBezTo>
                  <a:cubicBezTo>
                    <a:pt x="3023" y="14361"/>
                    <a:pt x="432" y="10239"/>
                    <a:pt x="3063" y="3291"/>
                  </a:cubicBezTo>
                  <a:cubicBezTo>
                    <a:pt x="3455" y="2309"/>
                    <a:pt x="4280" y="1524"/>
                    <a:pt x="5261" y="1132"/>
                  </a:cubicBezTo>
                  <a:cubicBezTo>
                    <a:pt x="6286" y="695"/>
                    <a:pt x="7561" y="516"/>
                    <a:pt x="8967" y="516"/>
                  </a:cubicBezTo>
                  <a:cubicBezTo>
                    <a:pt x="15533" y="516"/>
                    <a:pt x="24956" y="4436"/>
                    <a:pt x="25085" y="4468"/>
                  </a:cubicBezTo>
                  <a:cubicBezTo>
                    <a:pt x="25115" y="4478"/>
                    <a:pt x="25147" y="4483"/>
                    <a:pt x="25178" y="4483"/>
                  </a:cubicBezTo>
                  <a:cubicBezTo>
                    <a:pt x="25274" y="4483"/>
                    <a:pt x="25370" y="4439"/>
                    <a:pt x="25399" y="4351"/>
                  </a:cubicBezTo>
                  <a:cubicBezTo>
                    <a:pt x="25439" y="4193"/>
                    <a:pt x="25399" y="4076"/>
                    <a:pt x="25282" y="3997"/>
                  </a:cubicBezTo>
                  <a:cubicBezTo>
                    <a:pt x="24801" y="3805"/>
                    <a:pt x="15630" y="0"/>
                    <a:pt x="9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90;p41"/>
            <p:cNvSpPr/>
            <p:nvPr/>
          </p:nvSpPr>
          <p:spPr>
            <a:xfrm>
              <a:off x="2737300" y="3911525"/>
              <a:ext cx="96200" cy="205125"/>
            </a:xfrm>
            <a:custGeom>
              <a:avLst/>
              <a:gdLst/>
              <a:ahLst/>
              <a:cxnLst/>
              <a:rect l="l" t="t" r="r" b="b"/>
              <a:pathLst>
                <a:path w="3848" h="8205" extrusionOk="0">
                  <a:moveTo>
                    <a:pt x="3612" y="0"/>
                  </a:moveTo>
                  <a:cubicBezTo>
                    <a:pt x="3455" y="0"/>
                    <a:pt x="3337" y="79"/>
                    <a:pt x="3337" y="236"/>
                  </a:cubicBezTo>
                  <a:cubicBezTo>
                    <a:pt x="3141" y="3298"/>
                    <a:pt x="118" y="7773"/>
                    <a:pt x="79" y="7812"/>
                  </a:cubicBezTo>
                  <a:cubicBezTo>
                    <a:pt x="1" y="7930"/>
                    <a:pt x="40" y="8087"/>
                    <a:pt x="158" y="8166"/>
                  </a:cubicBezTo>
                  <a:cubicBezTo>
                    <a:pt x="197" y="8166"/>
                    <a:pt x="236" y="8166"/>
                    <a:pt x="275" y="8205"/>
                  </a:cubicBezTo>
                  <a:cubicBezTo>
                    <a:pt x="354" y="8205"/>
                    <a:pt x="432" y="8166"/>
                    <a:pt x="472" y="8087"/>
                  </a:cubicBezTo>
                  <a:cubicBezTo>
                    <a:pt x="629" y="7891"/>
                    <a:pt x="3651" y="3455"/>
                    <a:pt x="3848" y="275"/>
                  </a:cubicBezTo>
                  <a:cubicBezTo>
                    <a:pt x="3848" y="118"/>
                    <a:pt x="3730" y="0"/>
                    <a:pt x="3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91;p41"/>
            <p:cNvSpPr/>
            <p:nvPr/>
          </p:nvSpPr>
          <p:spPr>
            <a:xfrm>
              <a:off x="2451725" y="3653325"/>
              <a:ext cx="75150" cy="277850"/>
            </a:xfrm>
            <a:custGeom>
              <a:avLst/>
              <a:gdLst/>
              <a:ahLst/>
              <a:cxnLst/>
              <a:rect l="l" t="t" r="r" b="b"/>
              <a:pathLst>
                <a:path w="3006" h="11114" extrusionOk="0">
                  <a:moveTo>
                    <a:pt x="2734" y="0"/>
                  </a:moveTo>
                  <a:cubicBezTo>
                    <a:pt x="2630" y="0"/>
                    <a:pt x="2530" y="62"/>
                    <a:pt x="2512" y="200"/>
                  </a:cubicBezTo>
                  <a:cubicBezTo>
                    <a:pt x="2512" y="279"/>
                    <a:pt x="1453" y="7580"/>
                    <a:pt x="39" y="10760"/>
                  </a:cubicBezTo>
                  <a:cubicBezTo>
                    <a:pt x="0" y="10878"/>
                    <a:pt x="39" y="11035"/>
                    <a:pt x="196" y="11113"/>
                  </a:cubicBezTo>
                  <a:lnTo>
                    <a:pt x="275" y="11113"/>
                  </a:lnTo>
                  <a:cubicBezTo>
                    <a:pt x="353" y="11113"/>
                    <a:pt x="471" y="11035"/>
                    <a:pt x="510" y="10956"/>
                  </a:cubicBezTo>
                  <a:cubicBezTo>
                    <a:pt x="1924" y="7698"/>
                    <a:pt x="2944" y="553"/>
                    <a:pt x="2984" y="279"/>
                  </a:cubicBezTo>
                  <a:cubicBezTo>
                    <a:pt x="3006" y="102"/>
                    <a:pt x="2867" y="0"/>
                    <a:pt x="2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92;p41"/>
            <p:cNvSpPr/>
            <p:nvPr/>
          </p:nvSpPr>
          <p:spPr>
            <a:xfrm>
              <a:off x="2710800" y="4468700"/>
              <a:ext cx="41250" cy="156325"/>
            </a:xfrm>
            <a:custGeom>
              <a:avLst/>
              <a:gdLst/>
              <a:ahLst/>
              <a:cxnLst/>
              <a:rect l="l" t="t" r="r" b="b"/>
              <a:pathLst>
                <a:path w="1650" h="6253" extrusionOk="0">
                  <a:moveTo>
                    <a:pt x="1354" y="1"/>
                  </a:moveTo>
                  <a:cubicBezTo>
                    <a:pt x="1258" y="1"/>
                    <a:pt x="1172" y="77"/>
                    <a:pt x="1139" y="207"/>
                  </a:cubicBezTo>
                  <a:cubicBezTo>
                    <a:pt x="629" y="2091"/>
                    <a:pt x="236" y="4015"/>
                    <a:pt x="1" y="5978"/>
                  </a:cubicBezTo>
                  <a:cubicBezTo>
                    <a:pt x="1" y="6096"/>
                    <a:pt x="79" y="6213"/>
                    <a:pt x="236" y="6253"/>
                  </a:cubicBezTo>
                  <a:cubicBezTo>
                    <a:pt x="354" y="6253"/>
                    <a:pt x="472" y="6174"/>
                    <a:pt x="472" y="6017"/>
                  </a:cubicBezTo>
                  <a:cubicBezTo>
                    <a:pt x="707" y="4093"/>
                    <a:pt x="1100" y="2209"/>
                    <a:pt x="1610" y="325"/>
                  </a:cubicBezTo>
                  <a:cubicBezTo>
                    <a:pt x="1649" y="207"/>
                    <a:pt x="1571" y="50"/>
                    <a:pt x="1414" y="11"/>
                  </a:cubicBezTo>
                  <a:cubicBezTo>
                    <a:pt x="1394" y="4"/>
                    <a:pt x="1373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93;p41"/>
            <p:cNvSpPr/>
            <p:nvPr/>
          </p:nvSpPr>
          <p:spPr>
            <a:xfrm>
              <a:off x="2472650" y="4677650"/>
              <a:ext cx="279400" cy="42575"/>
            </a:xfrm>
            <a:custGeom>
              <a:avLst/>
              <a:gdLst/>
              <a:ahLst/>
              <a:cxnLst/>
              <a:rect l="l" t="t" r="r" b="b"/>
              <a:pathLst>
                <a:path w="11176" h="1703" extrusionOk="0">
                  <a:moveTo>
                    <a:pt x="344" y="0"/>
                  </a:moveTo>
                  <a:cubicBezTo>
                    <a:pt x="138" y="0"/>
                    <a:pt x="1" y="287"/>
                    <a:pt x="223" y="446"/>
                  </a:cubicBezTo>
                  <a:cubicBezTo>
                    <a:pt x="302" y="525"/>
                    <a:pt x="2029" y="1702"/>
                    <a:pt x="5130" y="1702"/>
                  </a:cubicBezTo>
                  <a:cubicBezTo>
                    <a:pt x="7132" y="1702"/>
                    <a:pt x="9134" y="1271"/>
                    <a:pt x="10979" y="485"/>
                  </a:cubicBezTo>
                  <a:cubicBezTo>
                    <a:pt x="11097" y="446"/>
                    <a:pt x="11175" y="289"/>
                    <a:pt x="11136" y="171"/>
                  </a:cubicBezTo>
                  <a:cubicBezTo>
                    <a:pt x="11080" y="87"/>
                    <a:pt x="11003" y="22"/>
                    <a:pt x="10920" y="22"/>
                  </a:cubicBezTo>
                  <a:cubicBezTo>
                    <a:pt x="10888" y="22"/>
                    <a:pt x="10855" y="32"/>
                    <a:pt x="10822" y="54"/>
                  </a:cubicBezTo>
                  <a:cubicBezTo>
                    <a:pt x="8620" y="924"/>
                    <a:pt x="6737" y="1214"/>
                    <a:pt x="5206" y="1214"/>
                  </a:cubicBezTo>
                  <a:cubicBezTo>
                    <a:pt x="2178" y="1214"/>
                    <a:pt x="524" y="80"/>
                    <a:pt x="498" y="54"/>
                  </a:cubicBezTo>
                  <a:cubicBezTo>
                    <a:pt x="445" y="16"/>
                    <a:pt x="393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94;p41"/>
            <p:cNvSpPr/>
            <p:nvPr/>
          </p:nvSpPr>
          <p:spPr>
            <a:xfrm>
              <a:off x="2670575" y="804150"/>
              <a:ext cx="348425" cy="861925"/>
            </a:xfrm>
            <a:custGeom>
              <a:avLst/>
              <a:gdLst/>
              <a:ahLst/>
              <a:cxnLst/>
              <a:rect l="l" t="t" r="r" b="b"/>
              <a:pathLst>
                <a:path w="13937" h="34477" extrusionOk="0">
                  <a:moveTo>
                    <a:pt x="3317" y="0"/>
                  </a:moveTo>
                  <a:cubicBezTo>
                    <a:pt x="1915" y="0"/>
                    <a:pt x="1570" y="834"/>
                    <a:pt x="1570" y="834"/>
                  </a:cubicBezTo>
                  <a:lnTo>
                    <a:pt x="0" y="31533"/>
                  </a:lnTo>
                  <a:lnTo>
                    <a:pt x="11149" y="34477"/>
                  </a:lnTo>
                  <a:cubicBezTo>
                    <a:pt x="11149" y="34477"/>
                    <a:pt x="8401" y="28235"/>
                    <a:pt x="9853" y="23603"/>
                  </a:cubicBezTo>
                  <a:cubicBezTo>
                    <a:pt x="11267" y="18971"/>
                    <a:pt x="13936" y="5545"/>
                    <a:pt x="8283" y="1933"/>
                  </a:cubicBezTo>
                  <a:cubicBezTo>
                    <a:pt x="5896" y="435"/>
                    <a:pt x="4331" y="0"/>
                    <a:pt x="3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5;p41"/>
            <p:cNvSpPr/>
            <p:nvPr/>
          </p:nvSpPr>
          <p:spPr>
            <a:xfrm>
              <a:off x="2664675" y="798125"/>
              <a:ext cx="362175" cy="874825"/>
            </a:xfrm>
            <a:custGeom>
              <a:avLst/>
              <a:gdLst/>
              <a:ahLst/>
              <a:cxnLst/>
              <a:rect l="l" t="t" r="r" b="b"/>
              <a:pathLst>
                <a:path w="14487" h="34993" extrusionOk="0">
                  <a:moveTo>
                    <a:pt x="3578" y="494"/>
                  </a:moveTo>
                  <a:cubicBezTo>
                    <a:pt x="4532" y="494"/>
                    <a:pt x="6041" y="922"/>
                    <a:pt x="8362" y="2410"/>
                  </a:cubicBezTo>
                  <a:cubicBezTo>
                    <a:pt x="13897" y="5904"/>
                    <a:pt x="11228" y="19369"/>
                    <a:pt x="9854" y="23765"/>
                  </a:cubicBezTo>
                  <a:cubicBezTo>
                    <a:pt x="8598" y="27770"/>
                    <a:pt x="10364" y="32834"/>
                    <a:pt x="10992" y="34365"/>
                  </a:cubicBezTo>
                  <a:lnTo>
                    <a:pt x="511" y="31577"/>
                  </a:lnTo>
                  <a:lnTo>
                    <a:pt x="2042" y="1154"/>
                  </a:lnTo>
                  <a:cubicBezTo>
                    <a:pt x="2199" y="879"/>
                    <a:pt x="2513" y="683"/>
                    <a:pt x="2827" y="604"/>
                  </a:cubicBezTo>
                  <a:cubicBezTo>
                    <a:pt x="3026" y="538"/>
                    <a:pt x="3274" y="494"/>
                    <a:pt x="3578" y="494"/>
                  </a:cubicBezTo>
                  <a:close/>
                  <a:moveTo>
                    <a:pt x="3592" y="1"/>
                  </a:moveTo>
                  <a:cubicBezTo>
                    <a:pt x="3258" y="1"/>
                    <a:pt x="2951" y="45"/>
                    <a:pt x="2670" y="133"/>
                  </a:cubicBezTo>
                  <a:cubicBezTo>
                    <a:pt x="2199" y="251"/>
                    <a:pt x="1767" y="565"/>
                    <a:pt x="1532" y="997"/>
                  </a:cubicBezTo>
                  <a:cubicBezTo>
                    <a:pt x="1532" y="1036"/>
                    <a:pt x="1532" y="1075"/>
                    <a:pt x="1532" y="1115"/>
                  </a:cubicBezTo>
                  <a:lnTo>
                    <a:pt x="1" y="31774"/>
                  </a:lnTo>
                  <a:cubicBezTo>
                    <a:pt x="1" y="31891"/>
                    <a:pt x="79" y="32009"/>
                    <a:pt x="158" y="32048"/>
                  </a:cubicBezTo>
                  <a:lnTo>
                    <a:pt x="11306" y="34993"/>
                  </a:lnTo>
                  <a:lnTo>
                    <a:pt x="11385" y="34993"/>
                  </a:lnTo>
                  <a:cubicBezTo>
                    <a:pt x="11463" y="34993"/>
                    <a:pt x="11542" y="34953"/>
                    <a:pt x="11581" y="34875"/>
                  </a:cubicBezTo>
                  <a:cubicBezTo>
                    <a:pt x="11660" y="34836"/>
                    <a:pt x="11660" y="34718"/>
                    <a:pt x="11620" y="34639"/>
                  </a:cubicBezTo>
                  <a:cubicBezTo>
                    <a:pt x="11581" y="34561"/>
                    <a:pt x="8951" y="28398"/>
                    <a:pt x="10325" y="23922"/>
                  </a:cubicBezTo>
                  <a:cubicBezTo>
                    <a:pt x="11856" y="19055"/>
                    <a:pt x="14486" y="5668"/>
                    <a:pt x="8676" y="1978"/>
                  </a:cubicBezTo>
                  <a:cubicBezTo>
                    <a:pt x="6584" y="667"/>
                    <a:pt x="4889" y="1"/>
                    <a:pt x="35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6;p41"/>
            <p:cNvSpPr/>
            <p:nvPr/>
          </p:nvSpPr>
          <p:spPr>
            <a:xfrm>
              <a:off x="2464475" y="1305875"/>
              <a:ext cx="322900" cy="348425"/>
            </a:xfrm>
            <a:custGeom>
              <a:avLst/>
              <a:gdLst/>
              <a:ahLst/>
              <a:cxnLst/>
              <a:rect l="l" t="t" r="r" b="b"/>
              <a:pathLst>
                <a:path w="12916" h="13937" extrusionOk="0">
                  <a:moveTo>
                    <a:pt x="2552" y="1"/>
                  </a:moveTo>
                  <a:lnTo>
                    <a:pt x="2552" y="1"/>
                  </a:lnTo>
                  <a:cubicBezTo>
                    <a:pt x="2552" y="1"/>
                    <a:pt x="3808" y="4986"/>
                    <a:pt x="0" y="11307"/>
                  </a:cubicBezTo>
                  <a:lnTo>
                    <a:pt x="12916" y="13937"/>
                  </a:lnTo>
                  <a:cubicBezTo>
                    <a:pt x="12916" y="13937"/>
                    <a:pt x="11463" y="9501"/>
                    <a:pt x="12523" y="2710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7;p41"/>
            <p:cNvSpPr/>
            <p:nvPr/>
          </p:nvSpPr>
          <p:spPr>
            <a:xfrm>
              <a:off x="2456625" y="1299475"/>
              <a:ext cx="337625" cy="360725"/>
            </a:xfrm>
            <a:custGeom>
              <a:avLst/>
              <a:gdLst/>
              <a:ahLst/>
              <a:cxnLst/>
              <a:rect l="l" t="t" r="r" b="b"/>
              <a:pathLst>
                <a:path w="13505" h="14429" extrusionOk="0">
                  <a:moveTo>
                    <a:pt x="2858" y="1"/>
                  </a:moveTo>
                  <a:cubicBezTo>
                    <a:pt x="2726" y="1"/>
                    <a:pt x="2605" y="135"/>
                    <a:pt x="2670" y="296"/>
                  </a:cubicBezTo>
                  <a:cubicBezTo>
                    <a:pt x="2670" y="335"/>
                    <a:pt x="3808" y="5282"/>
                    <a:pt x="79" y="11445"/>
                  </a:cubicBezTo>
                  <a:cubicBezTo>
                    <a:pt x="0" y="11563"/>
                    <a:pt x="40" y="11720"/>
                    <a:pt x="157" y="11798"/>
                  </a:cubicBezTo>
                  <a:cubicBezTo>
                    <a:pt x="187" y="11808"/>
                    <a:pt x="219" y="11813"/>
                    <a:pt x="251" y="11813"/>
                  </a:cubicBezTo>
                  <a:cubicBezTo>
                    <a:pt x="349" y="11813"/>
                    <a:pt x="452" y="11769"/>
                    <a:pt x="511" y="11680"/>
                  </a:cubicBezTo>
                  <a:cubicBezTo>
                    <a:pt x="3769" y="6302"/>
                    <a:pt x="3416" y="1906"/>
                    <a:pt x="3180" y="571"/>
                  </a:cubicBezTo>
                  <a:lnTo>
                    <a:pt x="3180" y="571"/>
                  </a:lnTo>
                  <a:lnTo>
                    <a:pt x="12562" y="3123"/>
                  </a:lnTo>
                  <a:cubicBezTo>
                    <a:pt x="11581" y="9796"/>
                    <a:pt x="12994" y="14193"/>
                    <a:pt x="12994" y="14271"/>
                  </a:cubicBezTo>
                  <a:cubicBezTo>
                    <a:pt x="12994" y="14350"/>
                    <a:pt x="13112" y="14428"/>
                    <a:pt x="13230" y="14428"/>
                  </a:cubicBezTo>
                  <a:lnTo>
                    <a:pt x="13308" y="14428"/>
                  </a:lnTo>
                  <a:cubicBezTo>
                    <a:pt x="13426" y="14350"/>
                    <a:pt x="13504" y="14232"/>
                    <a:pt x="13465" y="14114"/>
                  </a:cubicBezTo>
                  <a:cubicBezTo>
                    <a:pt x="13426" y="14075"/>
                    <a:pt x="12052" y="9639"/>
                    <a:pt x="13073" y="3005"/>
                  </a:cubicBezTo>
                  <a:cubicBezTo>
                    <a:pt x="13112" y="2887"/>
                    <a:pt x="13033" y="2769"/>
                    <a:pt x="12916" y="2730"/>
                  </a:cubicBezTo>
                  <a:lnTo>
                    <a:pt x="2945" y="21"/>
                  </a:lnTo>
                  <a:cubicBezTo>
                    <a:pt x="2916" y="7"/>
                    <a:pt x="2887" y="1"/>
                    <a:pt x="2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8;p41"/>
            <p:cNvSpPr/>
            <p:nvPr/>
          </p:nvSpPr>
          <p:spPr>
            <a:xfrm>
              <a:off x="2695100" y="1354950"/>
              <a:ext cx="74625" cy="122700"/>
            </a:xfrm>
            <a:custGeom>
              <a:avLst/>
              <a:gdLst/>
              <a:ahLst/>
              <a:cxnLst/>
              <a:rect l="l" t="t" r="r" b="b"/>
              <a:pathLst>
                <a:path w="2985" h="4908" extrusionOk="0">
                  <a:moveTo>
                    <a:pt x="629" y="1"/>
                  </a:moveTo>
                  <a:lnTo>
                    <a:pt x="1" y="1100"/>
                  </a:lnTo>
                  <a:cubicBezTo>
                    <a:pt x="1" y="1100"/>
                    <a:pt x="158" y="3259"/>
                    <a:pt x="1806" y="4123"/>
                  </a:cubicBezTo>
                  <a:cubicBezTo>
                    <a:pt x="2238" y="4319"/>
                    <a:pt x="2591" y="4554"/>
                    <a:pt x="2945" y="4908"/>
                  </a:cubicBezTo>
                  <a:cubicBezTo>
                    <a:pt x="2945" y="4633"/>
                    <a:pt x="2945" y="4397"/>
                    <a:pt x="2945" y="4123"/>
                  </a:cubicBezTo>
                  <a:lnTo>
                    <a:pt x="2945" y="3926"/>
                  </a:lnTo>
                  <a:cubicBezTo>
                    <a:pt x="2906" y="2827"/>
                    <a:pt x="2945" y="1728"/>
                    <a:pt x="2984" y="668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9;p41"/>
            <p:cNvSpPr/>
            <p:nvPr/>
          </p:nvSpPr>
          <p:spPr>
            <a:xfrm>
              <a:off x="2689225" y="1349075"/>
              <a:ext cx="86375" cy="134475"/>
            </a:xfrm>
            <a:custGeom>
              <a:avLst/>
              <a:gdLst/>
              <a:ahLst/>
              <a:cxnLst/>
              <a:rect l="l" t="t" r="r" b="b"/>
              <a:pathLst>
                <a:path w="3455" h="5379" extrusionOk="0">
                  <a:moveTo>
                    <a:pt x="981" y="550"/>
                  </a:moveTo>
                  <a:lnTo>
                    <a:pt x="2944" y="1060"/>
                  </a:lnTo>
                  <a:cubicBezTo>
                    <a:pt x="2905" y="2081"/>
                    <a:pt x="2905" y="3101"/>
                    <a:pt x="2944" y="4161"/>
                  </a:cubicBezTo>
                  <a:cubicBezTo>
                    <a:pt x="2944" y="4201"/>
                    <a:pt x="2944" y="4240"/>
                    <a:pt x="2944" y="4318"/>
                  </a:cubicBezTo>
                  <a:lnTo>
                    <a:pt x="2944" y="4593"/>
                  </a:lnTo>
                  <a:cubicBezTo>
                    <a:pt x="2709" y="4397"/>
                    <a:pt x="2434" y="4240"/>
                    <a:pt x="2198" y="4122"/>
                  </a:cubicBezTo>
                  <a:cubicBezTo>
                    <a:pt x="824" y="3455"/>
                    <a:pt x="550" y="1727"/>
                    <a:pt x="510" y="1374"/>
                  </a:cubicBezTo>
                  <a:lnTo>
                    <a:pt x="981" y="550"/>
                  </a:lnTo>
                  <a:close/>
                  <a:moveTo>
                    <a:pt x="942" y="0"/>
                  </a:moveTo>
                  <a:cubicBezTo>
                    <a:pt x="824" y="0"/>
                    <a:pt x="707" y="39"/>
                    <a:pt x="667" y="118"/>
                  </a:cubicBezTo>
                  <a:lnTo>
                    <a:pt x="39" y="1217"/>
                  </a:lnTo>
                  <a:cubicBezTo>
                    <a:pt x="39" y="1256"/>
                    <a:pt x="0" y="1296"/>
                    <a:pt x="39" y="1335"/>
                  </a:cubicBezTo>
                  <a:cubicBezTo>
                    <a:pt x="39" y="1413"/>
                    <a:pt x="196" y="3651"/>
                    <a:pt x="1963" y="4554"/>
                  </a:cubicBezTo>
                  <a:cubicBezTo>
                    <a:pt x="2355" y="4750"/>
                    <a:pt x="2669" y="4986"/>
                    <a:pt x="2984" y="5300"/>
                  </a:cubicBezTo>
                  <a:cubicBezTo>
                    <a:pt x="3023" y="5339"/>
                    <a:pt x="3101" y="5378"/>
                    <a:pt x="3180" y="5378"/>
                  </a:cubicBezTo>
                  <a:lnTo>
                    <a:pt x="3219" y="5378"/>
                  </a:lnTo>
                  <a:cubicBezTo>
                    <a:pt x="3337" y="5339"/>
                    <a:pt x="3376" y="5260"/>
                    <a:pt x="3376" y="5143"/>
                  </a:cubicBezTo>
                  <a:cubicBezTo>
                    <a:pt x="3415" y="4907"/>
                    <a:pt x="3415" y="4632"/>
                    <a:pt x="3415" y="4358"/>
                  </a:cubicBezTo>
                  <a:lnTo>
                    <a:pt x="3415" y="4161"/>
                  </a:lnTo>
                  <a:cubicBezTo>
                    <a:pt x="3376" y="3062"/>
                    <a:pt x="3376" y="2002"/>
                    <a:pt x="3455" y="903"/>
                  </a:cubicBezTo>
                  <a:cubicBezTo>
                    <a:pt x="3455" y="785"/>
                    <a:pt x="3415" y="667"/>
                    <a:pt x="3298" y="667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00;p41"/>
            <p:cNvSpPr/>
            <p:nvPr/>
          </p:nvSpPr>
          <p:spPr>
            <a:xfrm>
              <a:off x="2474275" y="919125"/>
              <a:ext cx="432825" cy="510450"/>
            </a:xfrm>
            <a:custGeom>
              <a:avLst/>
              <a:gdLst/>
              <a:ahLst/>
              <a:cxnLst/>
              <a:rect l="l" t="t" r="r" b="b"/>
              <a:pathLst>
                <a:path w="17313" h="20418" extrusionOk="0">
                  <a:moveTo>
                    <a:pt x="8724" y="0"/>
                  </a:moveTo>
                  <a:cubicBezTo>
                    <a:pt x="7985" y="0"/>
                    <a:pt x="7245" y="79"/>
                    <a:pt x="6517" y="239"/>
                  </a:cubicBezTo>
                  <a:cubicBezTo>
                    <a:pt x="2435" y="985"/>
                    <a:pt x="1" y="6756"/>
                    <a:pt x="1453" y="12644"/>
                  </a:cubicBezTo>
                  <a:cubicBezTo>
                    <a:pt x="2867" y="18140"/>
                    <a:pt x="2121" y="20417"/>
                    <a:pt x="2121" y="20417"/>
                  </a:cubicBezTo>
                  <a:lnTo>
                    <a:pt x="8834" y="18533"/>
                  </a:lnTo>
                  <a:cubicBezTo>
                    <a:pt x="10628" y="19587"/>
                    <a:pt x="11987" y="20016"/>
                    <a:pt x="13023" y="20016"/>
                  </a:cubicBezTo>
                  <a:cubicBezTo>
                    <a:pt x="16268" y="20016"/>
                    <a:pt x="16347" y="15801"/>
                    <a:pt x="16763" y="13390"/>
                  </a:cubicBezTo>
                  <a:cubicBezTo>
                    <a:pt x="17313" y="10210"/>
                    <a:pt x="16371" y="9268"/>
                    <a:pt x="16489" y="7148"/>
                  </a:cubicBezTo>
                  <a:cubicBezTo>
                    <a:pt x="16646" y="4989"/>
                    <a:pt x="15939" y="3498"/>
                    <a:pt x="13427" y="1103"/>
                  </a:cubicBezTo>
                  <a:cubicBezTo>
                    <a:pt x="11946" y="376"/>
                    <a:pt x="10336" y="0"/>
                    <a:pt x="8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01;p41"/>
            <p:cNvSpPr/>
            <p:nvPr/>
          </p:nvSpPr>
          <p:spPr>
            <a:xfrm>
              <a:off x="2482150" y="913225"/>
              <a:ext cx="423975" cy="522225"/>
            </a:xfrm>
            <a:custGeom>
              <a:avLst/>
              <a:gdLst/>
              <a:ahLst/>
              <a:cxnLst/>
              <a:rect l="l" t="t" r="r" b="b"/>
              <a:pathLst>
                <a:path w="16959" h="20889" extrusionOk="0">
                  <a:moveTo>
                    <a:pt x="8433" y="1"/>
                  </a:moveTo>
                  <a:cubicBezTo>
                    <a:pt x="7676" y="1"/>
                    <a:pt x="6916" y="79"/>
                    <a:pt x="6163" y="240"/>
                  </a:cubicBezTo>
                  <a:cubicBezTo>
                    <a:pt x="4475" y="593"/>
                    <a:pt x="2983" y="1692"/>
                    <a:pt x="2120" y="3184"/>
                  </a:cubicBezTo>
                  <a:cubicBezTo>
                    <a:pt x="471" y="5775"/>
                    <a:pt x="0" y="9426"/>
                    <a:pt x="903" y="12959"/>
                  </a:cubicBezTo>
                  <a:cubicBezTo>
                    <a:pt x="2277" y="18298"/>
                    <a:pt x="1570" y="20575"/>
                    <a:pt x="1570" y="20575"/>
                  </a:cubicBezTo>
                  <a:cubicBezTo>
                    <a:pt x="1531" y="20692"/>
                    <a:pt x="1610" y="20849"/>
                    <a:pt x="1727" y="20889"/>
                  </a:cubicBezTo>
                  <a:lnTo>
                    <a:pt x="1806" y="20889"/>
                  </a:lnTo>
                  <a:cubicBezTo>
                    <a:pt x="1924" y="20889"/>
                    <a:pt x="2002" y="20810"/>
                    <a:pt x="2041" y="20692"/>
                  </a:cubicBezTo>
                  <a:cubicBezTo>
                    <a:pt x="2081" y="20614"/>
                    <a:pt x="2787" y="18337"/>
                    <a:pt x="1374" y="12841"/>
                  </a:cubicBezTo>
                  <a:cubicBezTo>
                    <a:pt x="510" y="9426"/>
                    <a:pt x="942" y="5932"/>
                    <a:pt x="2512" y="3459"/>
                  </a:cubicBezTo>
                  <a:cubicBezTo>
                    <a:pt x="3337" y="2046"/>
                    <a:pt x="4671" y="1064"/>
                    <a:pt x="6242" y="711"/>
                  </a:cubicBezTo>
                  <a:cubicBezTo>
                    <a:pt x="6961" y="562"/>
                    <a:pt x="7688" y="488"/>
                    <a:pt x="8411" y="488"/>
                  </a:cubicBezTo>
                  <a:cubicBezTo>
                    <a:pt x="9979" y="488"/>
                    <a:pt x="11531" y="837"/>
                    <a:pt x="12955" y="1535"/>
                  </a:cubicBezTo>
                  <a:cubicBezTo>
                    <a:pt x="15310" y="3773"/>
                    <a:pt x="16056" y="5225"/>
                    <a:pt x="15938" y="7345"/>
                  </a:cubicBezTo>
                  <a:cubicBezTo>
                    <a:pt x="15899" y="8130"/>
                    <a:pt x="15977" y="8915"/>
                    <a:pt x="16134" y="9661"/>
                  </a:cubicBezTo>
                  <a:cubicBezTo>
                    <a:pt x="16409" y="10957"/>
                    <a:pt x="16448" y="12292"/>
                    <a:pt x="16213" y="13587"/>
                  </a:cubicBezTo>
                  <a:cubicBezTo>
                    <a:pt x="16134" y="13940"/>
                    <a:pt x="16095" y="14294"/>
                    <a:pt x="16016" y="14686"/>
                  </a:cubicBezTo>
                  <a:cubicBezTo>
                    <a:pt x="15742" y="16610"/>
                    <a:pt x="15428" y="19004"/>
                    <a:pt x="13857" y="19750"/>
                  </a:cubicBezTo>
                  <a:cubicBezTo>
                    <a:pt x="13516" y="19910"/>
                    <a:pt x="13128" y="19990"/>
                    <a:pt x="12694" y="19990"/>
                  </a:cubicBezTo>
                  <a:cubicBezTo>
                    <a:pt x="11629" y="19990"/>
                    <a:pt x="10281" y="19509"/>
                    <a:pt x="8636" y="18533"/>
                  </a:cubicBezTo>
                  <a:cubicBezTo>
                    <a:pt x="8595" y="18510"/>
                    <a:pt x="8555" y="18499"/>
                    <a:pt x="8517" y="18499"/>
                  </a:cubicBezTo>
                  <a:cubicBezTo>
                    <a:pt x="8302" y="18499"/>
                    <a:pt x="8167" y="18832"/>
                    <a:pt x="8401" y="18965"/>
                  </a:cubicBezTo>
                  <a:cubicBezTo>
                    <a:pt x="10117" y="19973"/>
                    <a:pt x="11550" y="20471"/>
                    <a:pt x="12700" y="20471"/>
                  </a:cubicBezTo>
                  <a:cubicBezTo>
                    <a:pt x="13206" y="20471"/>
                    <a:pt x="13657" y="20374"/>
                    <a:pt x="14054" y="20182"/>
                  </a:cubicBezTo>
                  <a:cubicBezTo>
                    <a:pt x="15859" y="19318"/>
                    <a:pt x="16252" y="16806"/>
                    <a:pt x="16527" y="14765"/>
                  </a:cubicBezTo>
                  <a:cubicBezTo>
                    <a:pt x="16566" y="14372"/>
                    <a:pt x="16645" y="14019"/>
                    <a:pt x="16684" y="13666"/>
                  </a:cubicBezTo>
                  <a:cubicBezTo>
                    <a:pt x="16959" y="12292"/>
                    <a:pt x="16919" y="10918"/>
                    <a:pt x="16645" y="9544"/>
                  </a:cubicBezTo>
                  <a:cubicBezTo>
                    <a:pt x="16488" y="8837"/>
                    <a:pt x="16409" y="8130"/>
                    <a:pt x="16448" y="7384"/>
                  </a:cubicBezTo>
                  <a:cubicBezTo>
                    <a:pt x="16566" y="5108"/>
                    <a:pt x="15781" y="3537"/>
                    <a:pt x="13269" y="1143"/>
                  </a:cubicBezTo>
                  <a:lnTo>
                    <a:pt x="13229" y="1103"/>
                  </a:lnTo>
                  <a:cubicBezTo>
                    <a:pt x="11722" y="377"/>
                    <a:pt x="10085" y="1"/>
                    <a:pt x="84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02;p41"/>
            <p:cNvSpPr/>
            <p:nvPr/>
          </p:nvSpPr>
          <p:spPr>
            <a:xfrm>
              <a:off x="2815450" y="1099600"/>
              <a:ext cx="49450" cy="146650"/>
            </a:xfrm>
            <a:custGeom>
              <a:avLst/>
              <a:gdLst/>
              <a:ahLst/>
              <a:cxnLst/>
              <a:rect l="l" t="t" r="r" b="b"/>
              <a:pathLst>
                <a:path w="1978" h="5866" extrusionOk="0">
                  <a:moveTo>
                    <a:pt x="429" y="0"/>
                  </a:moveTo>
                  <a:cubicBezTo>
                    <a:pt x="410" y="0"/>
                    <a:pt x="389" y="3"/>
                    <a:pt x="368" y="8"/>
                  </a:cubicBezTo>
                  <a:cubicBezTo>
                    <a:pt x="251" y="8"/>
                    <a:pt x="133" y="126"/>
                    <a:pt x="172" y="244"/>
                  </a:cubicBezTo>
                  <a:cubicBezTo>
                    <a:pt x="368" y="1814"/>
                    <a:pt x="800" y="3345"/>
                    <a:pt x="1468" y="4797"/>
                  </a:cubicBezTo>
                  <a:cubicBezTo>
                    <a:pt x="1468" y="4876"/>
                    <a:pt x="1428" y="4915"/>
                    <a:pt x="1389" y="4954"/>
                  </a:cubicBezTo>
                  <a:lnTo>
                    <a:pt x="329" y="5386"/>
                  </a:lnTo>
                  <a:cubicBezTo>
                    <a:pt x="1" y="5423"/>
                    <a:pt x="45" y="5865"/>
                    <a:pt x="336" y="5865"/>
                  </a:cubicBezTo>
                  <a:cubicBezTo>
                    <a:pt x="359" y="5865"/>
                    <a:pt x="382" y="5863"/>
                    <a:pt x="408" y="5857"/>
                  </a:cubicBezTo>
                  <a:lnTo>
                    <a:pt x="486" y="5857"/>
                  </a:lnTo>
                  <a:lnTo>
                    <a:pt x="1546" y="5425"/>
                  </a:lnTo>
                  <a:cubicBezTo>
                    <a:pt x="1703" y="5386"/>
                    <a:pt x="1821" y="5268"/>
                    <a:pt x="1899" y="5072"/>
                  </a:cubicBezTo>
                  <a:cubicBezTo>
                    <a:pt x="1978" y="4954"/>
                    <a:pt x="1978" y="4758"/>
                    <a:pt x="1899" y="4601"/>
                  </a:cubicBezTo>
                  <a:cubicBezTo>
                    <a:pt x="1271" y="3227"/>
                    <a:pt x="839" y="1735"/>
                    <a:pt x="643" y="204"/>
                  </a:cubicBezTo>
                  <a:cubicBezTo>
                    <a:pt x="643" y="102"/>
                    <a:pt x="555" y="0"/>
                    <a:pt x="4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03;p41"/>
            <p:cNvSpPr/>
            <p:nvPr/>
          </p:nvSpPr>
          <p:spPr>
            <a:xfrm>
              <a:off x="2762825" y="1270175"/>
              <a:ext cx="93250" cy="27875"/>
            </a:xfrm>
            <a:custGeom>
              <a:avLst/>
              <a:gdLst/>
              <a:ahLst/>
              <a:cxnLst/>
              <a:rect l="l" t="t" r="r" b="b"/>
              <a:pathLst>
                <a:path w="3730" h="1115" extrusionOk="0">
                  <a:moveTo>
                    <a:pt x="293" y="0"/>
                  </a:moveTo>
                  <a:cubicBezTo>
                    <a:pt x="228" y="0"/>
                    <a:pt x="161" y="29"/>
                    <a:pt x="118" y="94"/>
                  </a:cubicBezTo>
                  <a:cubicBezTo>
                    <a:pt x="0" y="173"/>
                    <a:pt x="40" y="330"/>
                    <a:pt x="118" y="447"/>
                  </a:cubicBezTo>
                  <a:cubicBezTo>
                    <a:pt x="628" y="840"/>
                    <a:pt x="1296" y="1076"/>
                    <a:pt x="1924" y="1115"/>
                  </a:cubicBezTo>
                  <a:cubicBezTo>
                    <a:pt x="2552" y="1076"/>
                    <a:pt x="3141" y="840"/>
                    <a:pt x="3612" y="447"/>
                  </a:cubicBezTo>
                  <a:cubicBezTo>
                    <a:pt x="3730" y="330"/>
                    <a:pt x="3730" y="173"/>
                    <a:pt x="3651" y="94"/>
                  </a:cubicBezTo>
                  <a:cubicBezTo>
                    <a:pt x="3586" y="29"/>
                    <a:pt x="3521" y="0"/>
                    <a:pt x="3457" y="0"/>
                  </a:cubicBezTo>
                  <a:cubicBezTo>
                    <a:pt x="3404" y="0"/>
                    <a:pt x="3351" y="20"/>
                    <a:pt x="3298" y="55"/>
                  </a:cubicBezTo>
                  <a:cubicBezTo>
                    <a:pt x="2886" y="408"/>
                    <a:pt x="2375" y="585"/>
                    <a:pt x="1865" y="585"/>
                  </a:cubicBezTo>
                  <a:cubicBezTo>
                    <a:pt x="1355" y="585"/>
                    <a:pt x="844" y="408"/>
                    <a:pt x="432" y="55"/>
                  </a:cubicBezTo>
                  <a:cubicBezTo>
                    <a:pt x="397" y="20"/>
                    <a:pt x="346" y="0"/>
                    <a:pt x="2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04;p41"/>
            <p:cNvSpPr/>
            <p:nvPr/>
          </p:nvSpPr>
          <p:spPr>
            <a:xfrm>
              <a:off x="2723850" y="1117425"/>
              <a:ext cx="45875" cy="38775"/>
            </a:xfrm>
            <a:custGeom>
              <a:avLst/>
              <a:gdLst/>
              <a:ahLst/>
              <a:cxnLst/>
              <a:rect l="l" t="t" r="r" b="b"/>
              <a:pathLst>
                <a:path w="1835" h="1551" extrusionOk="0">
                  <a:moveTo>
                    <a:pt x="1003" y="0"/>
                  </a:moveTo>
                  <a:cubicBezTo>
                    <a:pt x="327" y="0"/>
                    <a:pt x="0" y="837"/>
                    <a:pt x="499" y="1336"/>
                  </a:cubicBezTo>
                  <a:cubicBezTo>
                    <a:pt x="660" y="1484"/>
                    <a:pt x="851" y="1551"/>
                    <a:pt x="1037" y="1551"/>
                  </a:cubicBezTo>
                  <a:cubicBezTo>
                    <a:pt x="1446" y="1551"/>
                    <a:pt x="1834" y="1232"/>
                    <a:pt x="1834" y="747"/>
                  </a:cubicBezTo>
                  <a:cubicBezTo>
                    <a:pt x="1834" y="316"/>
                    <a:pt x="1481" y="2"/>
                    <a:pt x="1049" y="2"/>
                  </a:cubicBezTo>
                  <a:cubicBezTo>
                    <a:pt x="1033" y="1"/>
                    <a:pt x="1018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5;p41"/>
            <p:cNvSpPr/>
            <p:nvPr/>
          </p:nvSpPr>
          <p:spPr>
            <a:xfrm>
              <a:off x="2842300" y="1117375"/>
              <a:ext cx="46175" cy="38825"/>
            </a:xfrm>
            <a:custGeom>
              <a:avLst/>
              <a:gdLst/>
              <a:ahLst/>
              <a:cxnLst/>
              <a:rect l="l" t="t" r="r" b="b"/>
              <a:pathLst>
                <a:path w="1847" h="1553" extrusionOk="0">
                  <a:moveTo>
                    <a:pt x="1126" y="1"/>
                  </a:moveTo>
                  <a:cubicBezTo>
                    <a:pt x="1105" y="1"/>
                    <a:pt x="1083" y="2"/>
                    <a:pt x="1061" y="4"/>
                  </a:cubicBezTo>
                  <a:cubicBezTo>
                    <a:pt x="354" y="4"/>
                    <a:pt x="1" y="828"/>
                    <a:pt x="511" y="1338"/>
                  </a:cubicBezTo>
                  <a:cubicBezTo>
                    <a:pt x="659" y="1486"/>
                    <a:pt x="846" y="1553"/>
                    <a:pt x="1032" y="1553"/>
                  </a:cubicBezTo>
                  <a:cubicBezTo>
                    <a:pt x="1439" y="1553"/>
                    <a:pt x="1846" y="1234"/>
                    <a:pt x="1846" y="749"/>
                  </a:cubicBezTo>
                  <a:cubicBezTo>
                    <a:pt x="1846" y="340"/>
                    <a:pt x="1528" y="1"/>
                    <a:pt x="1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6;p41"/>
            <p:cNvSpPr/>
            <p:nvPr/>
          </p:nvSpPr>
          <p:spPr>
            <a:xfrm>
              <a:off x="2693150" y="1569875"/>
              <a:ext cx="523200" cy="1418325"/>
            </a:xfrm>
            <a:custGeom>
              <a:avLst/>
              <a:gdLst/>
              <a:ahLst/>
              <a:cxnLst/>
              <a:rect l="l" t="t" r="r" b="b"/>
              <a:pathLst>
                <a:path w="20928" h="56733" extrusionOk="0">
                  <a:moveTo>
                    <a:pt x="3141" y="1"/>
                  </a:moveTo>
                  <a:cubicBezTo>
                    <a:pt x="3062" y="1807"/>
                    <a:pt x="1688" y="2709"/>
                    <a:pt x="0" y="3377"/>
                  </a:cubicBezTo>
                  <a:lnTo>
                    <a:pt x="5103" y="54842"/>
                  </a:lnTo>
                  <a:cubicBezTo>
                    <a:pt x="7916" y="56303"/>
                    <a:pt x="9565" y="56733"/>
                    <a:pt x="10781" y="56733"/>
                  </a:cubicBezTo>
                  <a:cubicBezTo>
                    <a:pt x="12517" y="56733"/>
                    <a:pt x="13369" y="55856"/>
                    <a:pt x="15465" y="55856"/>
                  </a:cubicBezTo>
                  <a:cubicBezTo>
                    <a:pt x="15567" y="55856"/>
                    <a:pt x="15673" y="55858"/>
                    <a:pt x="15781" y="55862"/>
                  </a:cubicBezTo>
                  <a:cubicBezTo>
                    <a:pt x="16175" y="55882"/>
                    <a:pt x="16543" y="55896"/>
                    <a:pt x="16885" y="55896"/>
                  </a:cubicBezTo>
                  <a:cubicBezTo>
                    <a:pt x="19953" y="55896"/>
                    <a:pt x="20927" y="54757"/>
                    <a:pt x="19550" y="46245"/>
                  </a:cubicBezTo>
                  <a:cubicBezTo>
                    <a:pt x="17979" y="36745"/>
                    <a:pt x="20688" y="25164"/>
                    <a:pt x="17076" y="16920"/>
                  </a:cubicBezTo>
                  <a:cubicBezTo>
                    <a:pt x="10874" y="2592"/>
                    <a:pt x="3141" y="1"/>
                    <a:pt x="3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7;p41"/>
            <p:cNvSpPr/>
            <p:nvPr/>
          </p:nvSpPr>
          <p:spPr>
            <a:xfrm>
              <a:off x="2687250" y="1564000"/>
              <a:ext cx="522125" cy="1429925"/>
            </a:xfrm>
            <a:custGeom>
              <a:avLst/>
              <a:gdLst/>
              <a:ahLst/>
              <a:cxnLst/>
              <a:rect l="l" t="t" r="r" b="b"/>
              <a:pathLst>
                <a:path w="20885" h="57197" extrusionOk="0">
                  <a:moveTo>
                    <a:pt x="3612" y="589"/>
                  </a:moveTo>
                  <a:cubicBezTo>
                    <a:pt x="5065" y="1217"/>
                    <a:pt x="11660" y="4750"/>
                    <a:pt x="17116" y="17234"/>
                  </a:cubicBezTo>
                  <a:cubicBezTo>
                    <a:pt x="19236" y="22102"/>
                    <a:pt x="19158" y="28265"/>
                    <a:pt x="19040" y="34271"/>
                  </a:cubicBezTo>
                  <a:cubicBezTo>
                    <a:pt x="18961" y="38393"/>
                    <a:pt x="18883" y="42633"/>
                    <a:pt x="19550" y="46480"/>
                  </a:cubicBezTo>
                  <a:cubicBezTo>
                    <a:pt x="20374" y="51661"/>
                    <a:pt x="20374" y="54174"/>
                    <a:pt x="19472" y="55195"/>
                  </a:cubicBezTo>
                  <a:cubicBezTo>
                    <a:pt x="18951" y="55746"/>
                    <a:pt x="18120" y="55891"/>
                    <a:pt x="17017" y="55891"/>
                  </a:cubicBezTo>
                  <a:cubicBezTo>
                    <a:pt x="16705" y="55891"/>
                    <a:pt x="16371" y="55879"/>
                    <a:pt x="16017" y="55862"/>
                  </a:cubicBezTo>
                  <a:cubicBezTo>
                    <a:pt x="15919" y="55858"/>
                    <a:pt x="15820" y="55856"/>
                    <a:pt x="15722" y="55856"/>
                  </a:cubicBezTo>
                  <a:cubicBezTo>
                    <a:pt x="14832" y="55856"/>
                    <a:pt x="13917" y="56015"/>
                    <a:pt x="13034" y="56333"/>
                  </a:cubicBezTo>
                  <a:cubicBezTo>
                    <a:pt x="12396" y="56540"/>
                    <a:pt x="11797" y="56734"/>
                    <a:pt x="11006" y="56734"/>
                  </a:cubicBezTo>
                  <a:cubicBezTo>
                    <a:pt x="9849" y="56734"/>
                    <a:pt x="8280" y="56319"/>
                    <a:pt x="5575" y="54920"/>
                  </a:cubicBezTo>
                  <a:lnTo>
                    <a:pt x="511" y="3730"/>
                  </a:lnTo>
                  <a:cubicBezTo>
                    <a:pt x="1885" y="3180"/>
                    <a:pt x="3337" y="2316"/>
                    <a:pt x="3612" y="589"/>
                  </a:cubicBezTo>
                  <a:close/>
                  <a:moveTo>
                    <a:pt x="3416" y="0"/>
                  </a:moveTo>
                  <a:cubicBezTo>
                    <a:pt x="3337" y="0"/>
                    <a:pt x="3259" y="0"/>
                    <a:pt x="3220" y="39"/>
                  </a:cubicBezTo>
                  <a:cubicBezTo>
                    <a:pt x="3141" y="79"/>
                    <a:pt x="3102" y="157"/>
                    <a:pt x="3102" y="236"/>
                  </a:cubicBezTo>
                  <a:cubicBezTo>
                    <a:pt x="3063" y="1649"/>
                    <a:pt x="2160" y="2591"/>
                    <a:pt x="158" y="3376"/>
                  </a:cubicBezTo>
                  <a:cubicBezTo>
                    <a:pt x="40" y="3416"/>
                    <a:pt x="1" y="3494"/>
                    <a:pt x="1" y="3612"/>
                  </a:cubicBezTo>
                  <a:lnTo>
                    <a:pt x="5104" y="55077"/>
                  </a:lnTo>
                  <a:cubicBezTo>
                    <a:pt x="5104" y="55155"/>
                    <a:pt x="5143" y="55234"/>
                    <a:pt x="5222" y="55273"/>
                  </a:cubicBezTo>
                  <a:cubicBezTo>
                    <a:pt x="8087" y="56765"/>
                    <a:pt x="9775" y="57197"/>
                    <a:pt x="11031" y="57197"/>
                  </a:cubicBezTo>
                  <a:cubicBezTo>
                    <a:pt x="11777" y="57197"/>
                    <a:pt x="12484" y="57040"/>
                    <a:pt x="13151" y="56804"/>
                  </a:cubicBezTo>
                  <a:cubicBezTo>
                    <a:pt x="13945" y="56494"/>
                    <a:pt x="14799" y="56365"/>
                    <a:pt x="15633" y="56365"/>
                  </a:cubicBezTo>
                  <a:cubicBezTo>
                    <a:pt x="15749" y="56365"/>
                    <a:pt x="15863" y="56367"/>
                    <a:pt x="15978" y="56372"/>
                  </a:cubicBezTo>
                  <a:cubicBezTo>
                    <a:pt x="16336" y="56388"/>
                    <a:pt x="16674" y="56399"/>
                    <a:pt x="16991" y="56399"/>
                  </a:cubicBezTo>
                  <a:cubicBezTo>
                    <a:pt x="18236" y="56399"/>
                    <a:pt x="19168" y="56228"/>
                    <a:pt x="19825" y="55509"/>
                  </a:cubicBezTo>
                  <a:cubicBezTo>
                    <a:pt x="20806" y="54370"/>
                    <a:pt x="20885" y="51819"/>
                    <a:pt x="19982" y="46401"/>
                  </a:cubicBezTo>
                  <a:cubicBezTo>
                    <a:pt x="19354" y="42593"/>
                    <a:pt x="19432" y="38393"/>
                    <a:pt x="19511" y="34271"/>
                  </a:cubicBezTo>
                  <a:cubicBezTo>
                    <a:pt x="19589" y="28265"/>
                    <a:pt x="19707" y="21984"/>
                    <a:pt x="17548" y="17037"/>
                  </a:cubicBezTo>
                  <a:cubicBezTo>
                    <a:pt x="11306" y="2787"/>
                    <a:pt x="3730" y="118"/>
                    <a:pt x="3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8;p41"/>
            <p:cNvSpPr/>
            <p:nvPr/>
          </p:nvSpPr>
          <p:spPr>
            <a:xfrm>
              <a:off x="2771650" y="1569875"/>
              <a:ext cx="605550" cy="1590300"/>
            </a:xfrm>
            <a:custGeom>
              <a:avLst/>
              <a:gdLst/>
              <a:ahLst/>
              <a:cxnLst/>
              <a:rect l="l" t="t" r="r" b="b"/>
              <a:pathLst>
                <a:path w="24222" h="636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734" y="4633"/>
                    <a:pt x="8362" y="16331"/>
                  </a:cubicBezTo>
                  <a:cubicBezTo>
                    <a:pt x="8951" y="27284"/>
                    <a:pt x="13936" y="57079"/>
                    <a:pt x="13936" y="57079"/>
                  </a:cubicBezTo>
                  <a:cubicBezTo>
                    <a:pt x="13936" y="57079"/>
                    <a:pt x="13897" y="59788"/>
                    <a:pt x="13936" y="61751"/>
                  </a:cubicBezTo>
                  <a:cubicBezTo>
                    <a:pt x="13989" y="63053"/>
                    <a:pt x="15180" y="63612"/>
                    <a:pt x="16584" y="63612"/>
                  </a:cubicBezTo>
                  <a:cubicBezTo>
                    <a:pt x="17297" y="63612"/>
                    <a:pt x="18064" y="63468"/>
                    <a:pt x="18765" y="63203"/>
                  </a:cubicBezTo>
                  <a:cubicBezTo>
                    <a:pt x="20885" y="62418"/>
                    <a:pt x="20885" y="60338"/>
                    <a:pt x="20806" y="57904"/>
                  </a:cubicBezTo>
                  <a:cubicBezTo>
                    <a:pt x="20806" y="57904"/>
                    <a:pt x="24222" y="54410"/>
                    <a:pt x="21591" y="48286"/>
                  </a:cubicBezTo>
                  <a:cubicBezTo>
                    <a:pt x="18922" y="42123"/>
                    <a:pt x="20492" y="38158"/>
                    <a:pt x="19746" y="35057"/>
                  </a:cubicBezTo>
                  <a:cubicBezTo>
                    <a:pt x="19040" y="31955"/>
                    <a:pt x="20531" y="20728"/>
                    <a:pt x="17627" y="14879"/>
                  </a:cubicBezTo>
                  <a:cubicBezTo>
                    <a:pt x="17391" y="14447"/>
                    <a:pt x="17195" y="14015"/>
                    <a:pt x="17038" y="13623"/>
                  </a:cubicBezTo>
                  <a:lnTo>
                    <a:pt x="12916" y="5379"/>
                  </a:lnTo>
                  <a:cubicBezTo>
                    <a:pt x="12288" y="4829"/>
                    <a:pt x="11620" y="4319"/>
                    <a:pt x="10874" y="3848"/>
                  </a:cubicBezTo>
                  <a:cubicBezTo>
                    <a:pt x="6085" y="78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9;p41"/>
            <p:cNvSpPr/>
            <p:nvPr/>
          </p:nvSpPr>
          <p:spPr>
            <a:xfrm>
              <a:off x="2764775" y="1564000"/>
              <a:ext cx="614400" cy="1602650"/>
            </a:xfrm>
            <a:custGeom>
              <a:avLst/>
              <a:gdLst/>
              <a:ahLst/>
              <a:cxnLst/>
              <a:rect l="l" t="t" r="r" b="b"/>
              <a:pathLst>
                <a:path w="24576" h="64106" extrusionOk="0">
                  <a:moveTo>
                    <a:pt x="315" y="0"/>
                  </a:moveTo>
                  <a:cubicBezTo>
                    <a:pt x="197" y="0"/>
                    <a:pt x="79" y="39"/>
                    <a:pt x="40" y="157"/>
                  </a:cubicBezTo>
                  <a:cubicBezTo>
                    <a:pt x="1" y="275"/>
                    <a:pt x="40" y="393"/>
                    <a:pt x="158" y="471"/>
                  </a:cubicBezTo>
                  <a:cubicBezTo>
                    <a:pt x="236" y="511"/>
                    <a:pt x="7734" y="5182"/>
                    <a:pt x="8362" y="16606"/>
                  </a:cubicBezTo>
                  <a:cubicBezTo>
                    <a:pt x="8990" y="27440"/>
                    <a:pt x="13937" y="57079"/>
                    <a:pt x="13976" y="57314"/>
                  </a:cubicBezTo>
                  <a:cubicBezTo>
                    <a:pt x="13976" y="57354"/>
                    <a:pt x="13937" y="60062"/>
                    <a:pt x="13976" y="62025"/>
                  </a:cubicBezTo>
                  <a:cubicBezTo>
                    <a:pt x="13976" y="62653"/>
                    <a:pt x="14329" y="63242"/>
                    <a:pt x="14840" y="63595"/>
                  </a:cubicBezTo>
                  <a:cubicBezTo>
                    <a:pt x="15468" y="63949"/>
                    <a:pt x="16174" y="64106"/>
                    <a:pt x="16881" y="64106"/>
                  </a:cubicBezTo>
                  <a:cubicBezTo>
                    <a:pt x="17666" y="64066"/>
                    <a:pt x="18412" y="63909"/>
                    <a:pt x="19158" y="63635"/>
                  </a:cubicBezTo>
                  <a:cubicBezTo>
                    <a:pt x="21435" y="62810"/>
                    <a:pt x="21395" y="60494"/>
                    <a:pt x="21356" y="58257"/>
                  </a:cubicBezTo>
                  <a:cubicBezTo>
                    <a:pt x="21827" y="57668"/>
                    <a:pt x="24575" y="54095"/>
                    <a:pt x="22102" y="48403"/>
                  </a:cubicBezTo>
                  <a:cubicBezTo>
                    <a:pt x="20375" y="44438"/>
                    <a:pt x="20453" y="41376"/>
                    <a:pt x="20492" y="38864"/>
                  </a:cubicBezTo>
                  <a:cubicBezTo>
                    <a:pt x="20571" y="37647"/>
                    <a:pt x="20492" y="36430"/>
                    <a:pt x="20296" y="35252"/>
                  </a:cubicBezTo>
                  <a:cubicBezTo>
                    <a:pt x="20061" y="34232"/>
                    <a:pt x="20061" y="32308"/>
                    <a:pt x="20061" y="30031"/>
                  </a:cubicBezTo>
                  <a:cubicBezTo>
                    <a:pt x="20061" y="25360"/>
                    <a:pt x="20100" y="18961"/>
                    <a:pt x="18098" y="14996"/>
                  </a:cubicBezTo>
                  <a:cubicBezTo>
                    <a:pt x="17902" y="14564"/>
                    <a:pt x="17705" y="14172"/>
                    <a:pt x="17509" y="13779"/>
                  </a:cubicBezTo>
                  <a:cubicBezTo>
                    <a:pt x="17467" y="13667"/>
                    <a:pt x="17380" y="13620"/>
                    <a:pt x="17293" y="13620"/>
                  </a:cubicBezTo>
                  <a:cubicBezTo>
                    <a:pt x="17135" y="13620"/>
                    <a:pt x="16976" y="13773"/>
                    <a:pt x="17077" y="13975"/>
                  </a:cubicBezTo>
                  <a:cubicBezTo>
                    <a:pt x="17234" y="14368"/>
                    <a:pt x="17470" y="14800"/>
                    <a:pt x="17666" y="15232"/>
                  </a:cubicBezTo>
                  <a:cubicBezTo>
                    <a:pt x="19590" y="19079"/>
                    <a:pt x="19550" y="25399"/>
                    <a:pt x="19550" y="30031"/>
                  </a:cubicBezTo>
                  <a:cubicBezTo>
                    <a:pt x="19550" y="32426"/>
                    <a:pt x="19550" y="34310"/>
                    <a:pt x="19786" y="35370"/>
                  </a:cubicBezTo>
                  <a:cubicBezTo>
                    <a:pt x="20021" y="36509"/>
                    <a:pt x="20061" y="37686"/>
                    <a:pt x="19982" y="38864"/>
                  </a:cubicBezTo>
                  <a:cubicBezTo>
                    <a:pt x="19943" y="41416"/>
                    <a:pt x="19864" y="44556"/>
                    <a:pt x="21631" y="48600"/>
                  </a:cubicBezTo>
                  <a:cubicBezTo>
                    <a:pt x="24222" y="54488"/>
                    <a:pt x="21042" y="57825"/>
                    <a:pt x="20924" y="57982"/>
                  </a:cubicBezTo>
                  <a:cubicBezTo>
                    <a:pt x="20846" y="58021"/>
                    <a:pt x="20846" y="58100"/>
                    <a:pt x="20846" y="58178"/>
                  </a:cubicBezTo>
                  <a:cubicBezTo>
                    <a:pt x="20924" y="60769"/>
                    <a:pt x="20806" y="62535"/>
                    <a:pt x="18961" y="63203"/>
                  </a:cubicBezTo>
                  <a:cubicBezTo>
                    <a:pt x="18280" y="63468"/>
                    <a:pt x="17562" y="63596"/>
                    <a:pt x="16905" y="63596"/>
                  </a:cubicBezTo>
                  <a:cubicBezTo>
                    <a:pt x="16198" y="63596"/>
                    <a:pt x="15562" y="63448"/>
                    <a:pt x="15114" y="63164"/>
                  </a:cubicBezTo>
                  <a:cubicBezTo>
                    <a:pt x="14722" y="62928"/>
                    <a:pt x="14486" y="62457"/>
                    <a:pt x="14486" y="61986"/>
                  </a:cubicBezTo>
                  <a:cubicBezTo>
                    <a:pt x="14408" y="60062"/>
                    <a:pt x="14486" y="57354"/>
                    <a:pt x="14486" y="57275"/>
                  </a:cubicBezTo>
                  <a:cubicBezTo>
                    <a:pt x="14447" y="56961"/>
                    <a:pt x="9461" y="27362"/>
                    <a:pt x="8873" y="16527"/>
                  </a:cubicBezTo>
                  <a:cubicBezTo>
                    <a:pt x="8362" y="7223"/>
                    <a:pt x="3298" y="2316"/>
                    <a:pt x="1257" y="668"/>
                  </a:cubicBezTo>
                  <a:lnTo>
                    <a:pt x="1257" y="668"/>
                  </a:lnTo>
                  <a:cubicBezTo>
                    <a:pt x="3181" y="1021"/>
                    <a:pt x="7499" y="2042"/>
                    <a:pt x="11032" y="4318"/>
                  </a:cubicBezTo>
                  <a:cubicBezTo>
                    <a:pt x="11738" y="4750"/>
                    <a:pt x="12406" y="5221"/>
                    <a:pt x="12995" y="5771"/>
                  </a:cubicBezTo>
                  <a:cubicBezTo>
                    <a:pt x="13053" y="5810"/>
                    <a:pt x="13112" y="5830"/>
                    <a:pt x="13171" y="5830"/>
                  </a:cubicBezTo>
                  <a:cubicBezTo>
                    <a:pt x="13230" y="5830"/>
                    <a:pt x="13289" y="5810"/>
                    <a:pt x="13348" y="5771"/>
                  </a:cubicBezTo>
                  <a:cubicBezTo>
                    <a:pt x="13426" y="5692"/>
                    <a:pt x="13426" y="5535"/>
                    <a:pt x="13348" y="5418"/>
                  </a:cubicBezTo>
                  <a:cubicBezTo>
                    <a:pt x="12720" y="4829"/>
                    <a:pt x="12013" y="4318"/>
                    <a:pt x="11307" y="3887"/>
                  </a:cubicBezTo>
                  <a:cubicBezTo>
                    <a:pt x="6478" y="825"/>
                    <a:pt x="354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10;p41"/>
            <p:cNvSpPr/>
            <p:nvPr/>
          </p:nvSpPr>
          <p:spPr>
            <a:xfrm>
              <a:off x="3176000" y="3011650"/>
              <a:ext cx="123700" cy="48025"/>
            </a:xfrm>
            <a:custGeom>
              <a:avLst/>
              <a:gdLst/>
              <a:ahLst/>
              <a:cxnLst/>
              <a:rect l="l" t="t" r="r" b="b"/>
              <a:pathLst>
                <a:path w="4948" h="1921" extrusionOk="0">
                  <a:moveTo>
                    <a:pt x="4627" y="0"/>
                  </a:moveTo>
                  <a:cubicBezTo>
                    <a:pt x="4591" y="0"/>
                    <a:pt x="4553" y="11"/>
                    <a:pt x="4515" y="36"/>
                  </a:cubicBezTo>
                  <a:cubicBezTo>
                    <a:pt x="2866" y="1057"/>
                    <a:pt x="236" y="1450"/>
                    <a:pt x="236" y="1450"/>
                  </a:cubicBezTo>
                  <a:cubicBezTo>
                    <a:pt x="79" y="1450"/>
                    <a:pt x="0" y="1567"/>
                    <a:pt x="0" y="1725"/>
                  </a:cubicBezTo>
                  <a:cubicBezTo>
                    <a:pt x="39" y="1842"/>
                    <a:pt x="118" y="1921"/>
                    <a:pt x="275" y="1921"/>
                  </a:cubicBezTo>
                  <a:lnTo>
                    <a:pt x="314" y="1921"/>
                  </a:lnTo>
                  <a:cubicBezTo>
                    <a:pt x="393" y="1921"/>
                    <a:pt x="3023" y="1489"/>
                    <a:pt x="4750" y="429"/>
                  </a:cubicBezTo>
                  <a:cubicBezTo>
                    <a:pt x="4948" y="297"/>
                    <a:pt x="4814" y="0"/>
                    <a:pt x="4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11;p41"/>
            <p:cNvSpPr/>
            <p:nvPr/>
          </p:nvSpPr>
          <p:spPr>
            <a:xfrm>
              <a:off x="3190175" y="2454200"/>
              <a:ext cx="121275" cy="310075"/>
            </a:xfrm>
            <a:custGeom>
              <a:avLst/>
              <a:gdLst/>
              <a:ahLst/>
              <a:cxnLst/>
              <a:rect l="l" t="t" r="r" b="b"/>
              <a:pathLst>
                <a:path w="4851" h="12403" extrusionOk="0">
                  <a:moveTo>
                    <a:pt x="281" y="1"/>
                  </a:moveTo>
                  <a:cubicBezTo>
                    <a:pt x="142" y="1"/>
                    <a:pt x="1" y="102"/>
                    <a:pt x="22" y="272"/>
                  </a:cubicBezTo>
                  <a:cubicBezTo>
                    <a:pt x="689" y="6396"/>
                    <a:pt x="4301" y="12246"/>
                    <a:pt x="4340" y="12285"/>
                  </a:cubicBezTo>
                  <a:cubicBezTo>
                    <a:pt x="4379" y="12363"/>
                    <a:pt x="4458" y="12403"/>
                    <a:pt x="4536" y="12403"/>
                  </a:cubicBezTo>
                  <a:cubicBezTo>
                    <a:pt x="4733" y="12403"/>
                    <a:pt x="4850" y="12206"/>
                    <a:pt x="4733" y="12049"/>
                  </a:cubicBezTo>
                  <a:cubicBezTo>
                    <a:pt x="4733" y="12010"/>
                    <a:pt x="1160" y="6239"/>
                    <a:pt x="532" y="233"/>
                  </a:cubicBezTo>
                  <a:cubicBezTo>
                    <a:pt x="514" y="72"/>
                    <a:pt x="398" y="1"/>
                    <a:pt x="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12;p41"/>
            <p:cNvSpPr/>
            <p:nvPr/>
          </p:nvSpPr>
          <p:spPr>
            <a:xfrm>
              <a:off x="2106250" y="1460225"/>
              <a:ext cx="860725" cy="1727800"/>
            </a:xfrm>
            <a:custGeom>
              <a:avLst/>
              <a:gdLst/>
              <a:ahLst/>
              <a:cxnLst/>
              <a:rect l="l" t="t" r="r" b="b"/>
              <a:pathLst>
                <a:path w="34429" h="69112" extrusionOk="0">
                  <a:moveTo>
                    <a:pt x="15693" y="1"/>
                  </a:moveTo>
                  <a:cubicBezTo>
                    <a:pt x="14321" y="1"/>
                    <a:pt x="12374" y="287"/>
                    <a:pt x="9658" y="1207"/>
                  </a:cubicBezTo>
                  <a:cubicBezTo>
                    <a:pt x="1728" y="3876"/>
                    <a:pt x="1" y="21738"/>
                    <a:pt x="1689" y="30885"/>
                  </a:cubicBezTo>
                  <a:cubicBezTo>
                    <a:pt x="3416" y="39992"/>
                    <a:pt x="4201" y="44193"/>
                    <a:pt x="1571" y="52319"/>
                  </a:cubicBezTo>
                  <a:cubicBezTo>
                    <a:pt x="79" y="57029"/>
                    <a:pt x="825" y="60641"/>
                    <a:pt x="1728" y="62839"/>
                  </a:cubicBezTo>
                  <a:cubicBezTo>
                    <a:pt x="2435" y="64527"/>
                    <a:pt x="3848" y="65901"/>
                    <a:pt x="5615" y="66490"/>
                  </a:cubicBezTo>
                  <a:cubicBezTo>
                    <a:pt x="7307" y="67078"/>
                    <a:pt x="8900" y="67189"/>
                    <a:pt x="10435" y="67189"/>
                  </a:cubicBezTo>
                  <a:cubicBezTo>
                    <a:pt x="11369" y="67189"/>
                    <a:pt x="12281" y="67148"/>
                    <a:pt x="13182" y="67148"/>
                  </a:cubicBezTo>
                  <a:cubicBezTo>
                    <a:pt x="14854" y="67148"/>
                    <a:pt x="16486" y="67290"/>
                    <a:pt x="18137" y="68100"/>
                  </a:cubicBezTo>
                  <a:cubicBezTo>
                    <a:pt x="19707" y="68859"/>
                    <a:pt x="21487" y="69112"/>
                    <a:pt x="23162" y="69112"/>
                  </a:cubicBezTo>
                  <a:cubicBezTo>
                    <a:pt x="26512" y="69112"/>
                    <a:pt x="29443" y="68100"/>
                    <a:pt x="29443" y="68100"/>
                  </a:cubicBezTo>
                  <a:cubicBezTo>
                    <a:pt x="32780" y="56637"/>
                    <a:pt x="34429" y="44742"/>
                    <a:pt x="34350" y="32808"/>
                  </a:cubicBezTo>
                  <a:cubicBezTo>
                    <a:pt x="34271" y="26056"/>
                    <a:pt x="33486" y="19343"/>
                    <a:pt x="31995" y="12788"/>
                  </a:cubicBezTo>
                  <a:cubicBezTo>
                    <a:pt x="31602" y="11139"/>
                    <a:pt x="30503" y="9726"/>
                    <a:pt x="28972" y="8980"/>
                  </a:cubicBezTo>
                  <a:cubicBezTo>
                    <a:pt x="26028" y="7527"/>
                    <a:pt x="21042" y="4662"/>
                    <a:pt x="18648" y="775"/>
                  </a:cubicBezTo>
                  <a:cubicBezTo>
                    <a:pt x="18648" y="775"/>
                    <a:pt x="17949" y="1"/>
                    <a:pt x="15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13;p41"/>
            <p:cNvSpPr/>
            <p:nvPr/>
          </p:nvSpPr>
          <p:spPr>
            <a:xfrm>
              <a:off x="2101350" y="1454500"/>
              <a:ext cx="871525" cy="1740675"/>
            </a:xfrm>
            <a:custGeom>
              <a:avLst/>
              <a:gdLst/>
              <a:ahLst/>
              <a:cxnLst/>
              <a:rect l="l" t="t" r="r" b="b"/>
              <a:pathLst>
                <a:path w="34861" h="69627" extrusionOk="0">
                  <a:moveTo>
                    <a:pt x="15882" y="480"/>
                  </a:moveTo>
                  <a:cubicBezTo>
                    <a:pt x="17828" y="480"/>
                    <a:pt x="18554" y="1068"/>
                    <a:pt x="18647" y="1161"/>
                  </a:cubicBezTo>
                  <a:cubicBezTo>
                    <a:pt x="21120" y="5126"/>
                    <a:pt x="26224" y="8070"/>
                    <a:pt x="29050" y="9444"/>
                  </a:cubicBezTo>
                  <a:cubicBezTo>
                    <a:pt x="30503" y="10151"/>
                    <a:pt x="31602" y="11486"/>
                    <a:pt x="31955" y="13095"/>
                  </a:cubicBezTo>
                  <a:cubicBezTo>
                    <a:pt x="33408" y="19651"/>
                    <a:pt x="34193" y="26324"/>
                    <a:pt x="34271" y="33077"/>
                  </a:cubicBezTo>
                  <a:cubicBezTo>
                    <a:pt x="34350" y="44932"/>
                    <a:pt x="32701" y="56748"/>
                    <a:pt x="29403" y="68172"/>
                  </a:cubicBezTo>
                  <a:cubicBezTo>
                    <a:pt x="28827" y="68347"/>
                    <a:pt x="26232" y="69115"/>
                    <a:pt x="23337" y="69115"/>
                  </a:cubicBezTo>
                  <a:cubicBezTo>
                    <a:pt x="21701" y="69115"/>
                    <a:pt x="19968" y="68870"/>
                    <a:pt x="18451" y="68132"/>
                  </a:cubicBezTo>
                  <a:cubicBezTo>
                    <a:pt x="17025" y="67491"/>
                    <a:pt x="15469" y="67140"/>
                    <a:pt x="13901" y="67140"/>
                  </a:cubicBezTo>
                  <a:cubicBezTo>
                    <a:pt x="13743" y="67140"/>
                    <a:pt x="13585" y="67144"/>
                    <a:pt x="13426" y="67151"/>
                  </a:cubicBezTo>
                  <a:lnTo>
                    <a:pt x="12052" y="67151"/>
                  </a:lnTo>
                  <a:cubicBezTo>
                    <a:pt x="11549" y="67161"/>
                    <a:pt x="11040" y="67174"/>
                    <a:pt x="10526" y="67174"/>
                  </a:cubicBezTo>
                  <a:cubicBezTo>
                    <a:pt x="9035" y="67174"/>
                    <a:pt x="7494" y="67067"/>
                    <a:pt x="5889" y="66484"/>
                  </a:cubicBezTo>
                  <a:cubicBezTo>
                    <a:pt x="4201" y="65895"/>
                    <a:pt x="2827" y="64599"/>
                    <a:pt x="2160" y="62951"/>
                  </a:cubicBezTo>
                  <a:cubicBezTo>
                    <a:pt x="1257" y="60792"/>
                    <a:pt x="511" y="57258"/>
                    <a:pt x="2003" y="52626"/>
                  </a:cubicBezTo>
                  <a:cubicBezTo>
                    <a:pt x="4633" y="44422"/>
                    <a:pt x="3848" y="40260"/>
                    <a:pt x="2160" y="31114"/>
                  </a:cubicBezTo>
                  <a:lnTo>
                    <a:pt x="2160" y="31074"/>
                  </a:lnTo>
                  <a:cubicBezTo>
                    <a:pt x="472" y="22163"/>
                    <a:pt x="2199" y="4262"/>
                    <a:pt x="9932" y="1672"/>
                  </a:cubicBezTo>
                  <a:cubicBezTo>
                    <a:pt x="12622" y="759"/>
                    <a:pt x="14542" y="480"/>
                    <a:pt x="15882" y="480"/>
                  </a:cubicBezTo>
                  <a:close/>
                  <a:moveTo>
                    <a:pt x="15866" y="0"/>
                  </a:moveTo>
                  <a:cubicBezTo>
                    <a:pt x="14461" y="0"/>
                    <a:pt x="12491" y="290"/>
                    <a:pt x="9775" y="1200"/>
                  </a:cubicBezTo>
                  <a:cubicBezTo>
                    <a:pt x="1453" y="4027"/>
                    <a:pt x="40" y="22438"/>
                    <a:pt x="1649" y="31153"/>
                  </a:cubicBezTo>
                  <a:lnTo>
                    <a:pt x="1649" y="31192"/>
                  </a:lnTo>
                  <a:cubicBezTo>
                    <a:pt x="3337" y="40260"/>
                    <a:pt x="4123" y="44422"/>
                    <a:pt x="1532" y="52469"/>
                  </a:cubicBezTo>
                  <a:cubicBezTo>
                    <a:pt x="1" y="57258"/>
                    <a:pt x="786" y="60909"/>
                    <a:pt x="1689" y="63147"/>
                  </a:cubicBezTo>
                  <a:cubicBezTo>
                    <a:pt x="2435" y="64913"/>
                    <a:pt x="3887" y="66327"/>
                    <a:pt x="5732" y="66955"/>
                  </a:cubicBezTo>
                  <a:cubicBezTo>
                    <a:pt x="7410" y="67573"/>
                    <a:pt x="9000" y="67683"/>
                    <a:pt x="10535" y="67683"/>
                  </a:cubicBezTo>
                  <a:cubicBezTo>
                    <a:pt x="11046" y="67683"/>
                    <a:pt x="11552" y="67671"/>
                    <a:pt x="12052" y="67661"/>
                  </a:cubicBezTo>
                  <a:cubicBezTo>
                    <a:pt x="12468" y="67654"/>
                    <a:pt x="12881" y="67646"/>
                    <a:pt x="13291" y="67646"/>
                  </a:cubicBezTo>
                  <a:cubicBezTo>
                    <a:pt x="14971" y="67646"/>
                    <a:pt x="16606" y="67775"/>
                    <a:pt x="18215" y="68564"/>
                  </a:cubicBezTo>
                  <a:cubicBezTo>
                    <a:pt x="19751" y="69239"/>
                    <a:pt x="21430" y="69627"/>
                    <a:pt x="23116" y="69627"/>
                  </a:cubicBezTo>
                  <a:cubicBezTo>
                    <a:pt x="23196" y="69627"/>
                    <a:pt x="23277" y="69626"/>
                    <a:pt x="23358" y="69624"/>
                  </a:cubicBezTo>
                  <a:cubicBezTo>
                    <a:pt x="25517" y="69585"/>
                    <a:pt x="27637" y="69232"/>
                    <a:pt x="29678" y="68603"/>
                  </a:cubicBezTo>
                  <a:cubicBezTo>
                    <a:pt x="29757" y="68564"/>
                    <a:pt x="29796" y="68525"/>
                    <a:pt x="29835" y="68446"/>
                  </a:cubicBezTo>
                  <a:cubicBezTo>
                    <a:pt x="33172" y="56944"/>
                    <a:pt x="34860" y="45050"/>
                    <a:pt x="34742" y="33077"/>
                  </a:cubicBezTo>
                  <a:cubicBezTo>
                    <a:pt x="34703" y="26324"/>
                    <a:pt x="33918" y="19572"/>
                    <a:pt x="32426" y="12977"/>
                  </a:cubicBezTo>
                  <a:cubicBezTo>
                    <a:pt x="32034" y="11250"/>
                    <a:pt x="30856" y="9798"/>
                    <a:pt x="29286" y="9012"/>
                  </a:cubicBezTo>
                  <a:cubicBezTo>
                    <a:pt x="26499" y="7639"/>
                    <a:pt x="21434" y="4773"/>
                    <a:pt x="19040" y="886"/>
                  </a:cubicBezTo>
                  <a:cubicBezTo>
                    <a:pt x="18991" y="813"/>
                    <a:pt x="18218" y="0"/>
                    <a:pt x="15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14;p41"/>
            <p:cNvSpPr/>
            <p:nvPr/>
          </p:nvSpPr>
          <p:spPr>
            <a:xfrm>
              <a:off x="2172025" y="2397950"/>
              <a:ext cx="85400" cy="518450"/>
            </a:xfrm>
            <a:custGeom>
              <a:avLst/>
              <a:gdLst/>
              <a:ahLst/>
              <a:cxnLst/>
              <a:rect l="l" t="t" r="r" b="b"/>
              <a:pathLst>
                <a:path w="3416" h="20738" extrusionOk="0">
                  <a:moveTo>
                    <a:pt x="260" y="0"/>
                  </a:moveTo>
                  <a:cubicBezTo>
                    <a:pt x="238" y="0"/>
                    <a:pt x="217" y="3"/>
                    <a:pt x="196" y="10"/>
                  </a:cubicBezTo>
                  <a:cubicBezTo>
                    <a:pt x="79" y="49"/>
                    <a:pt x="0" y="167"/>
                    <a:pt x="0" y="324"/>
                  </a:cubicBezTo>
                  <a:cubicBezTo>
                    <a:pt x="2984" y="12219"/>
                    <a:pt x="2905" y="20423"/>
                    <a:pt x="2905" y="20502"/>
                  </a:cubicBezTo>
                  <a:cubicBezTo>
                    <a:pt x="2905" y="20620"/>
                    <a:pt x="3023" y="20737"/>
                    <a:pt x="3180" y="20737"/>
                  </a:cubicBezTo>
                  <a:cubicBezTo>
                    <a:pt x="3298" y="20737"/>
                    <a:pt x="3415" y="20620"/>
                    <a:pt x="3415" y="20502"/>
                  </a:cubicBezTo>
                  <a:cubicBezTo>
                    <a:pt x="3415" y="20423"/>
                    <a:pt x="3415" y="12140"/>
                    <a:pt x="510" y="206"/>
                  </a:cubicBezTo>
                  <a:cubicBezTo>
                    <a:pt x="478" y="76"/>
                    <a:pt x="365" y="0"/>
                    <a:pt x="2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5;p41"/>
            <p:cNvSpPr/>
            <p:nvPr/>
          </p:nvSpPr>
          <p:spPr>
            <a:xfrm>
              <a:off x="2122950" y="2955825"/>
              <a:ext cx="728225" cy="88150"/>
            </a:xfrm>
            <a:custGeom>
              <a:avLst/>
              <a:gdLst/>
              <a:ahLst/>
              <a:cxnLst/>
              <a:rect l="l" t="t" r="r" b="b"/>
              <a:pathLst>
                <a:path w="29129" h="3526" extrusionOk="0">
                  <a:moveTo>
                    <a:pt x="249" y="0"/>
                  </a:moveTo>
                  <a:cubicBezTo>
                    <a:pt x="157" y="0"/>
                    <a:pt x="68" y="65"/>
                    <a:pt x="40" y="150"/>
                  </a:cubicBezTo>
                  <a:cubicBezTo>
                    <a:pt x="0" y="267"/>
                    <a:pt x="40" y="424"/>
                    <a:pt x="157" y="464"/>
                  </a:cubicBezTo>
                  <a:cubicBezTo>
                    <a:pt x="4868" y="2623"/>
                    <a:pt x="9382" y="3526"/>
                    <a:pt x="15899" y="3526"/>
                  </a:cubicBezTo>
                  <a:cubicBezTo>
                    <a:pt x="16959" y="3526"/>
                    <a:pt x="18097" y="3486"/>
                    <a:pt x="19314" y="3447"/>
                  </a:cubicBezTo>
                  <a:cubicBezTo>
                    <a:pt x="21984" y="3343"/>
                    <a:pt x="23920" y="3308"/>
                    <a:pt x="25319" y="3308"/>
                  </a:cubicBezTo>
                  <a:cubicBezTo>
                    <a:pt x="28116" y="3308"/>
                    <a:pt x="28762" y="3447"/>
                    <a:pt x="28814" y="3447"/>
                  </a:cubicBezTo>
                  <a:cubicBezTo>
                    <a:pt x="28834" y="3454"/>
                    <a:pt x="28855" y="3457"/>
                    <a:pt x="28874" y="3457"/>
                  </a:cubicBezTo>
                  <a:cubicBezTo>
                    <a:pt x="28970" y="3457"/>
                    <a:pt x="29057" y="3381"/>
                    <a:pt x="29089" y="3251"/>
                  </a:cubicBezTo>
                  <a:cubicBezTo>
                    <a:pt x="29128" y="3133"/>
                    <a:pt x="29050" y="3015"/>
                    <a:pt x="28932" y="2976"/>
                  </a:cubicBezTo>
                  <a:cubicBezTo>
                    <a:pt x="28880" y="2976"/>
                    <a:pt x="28252" y="2837"/>
                    <a:pt x="25408" y="2837"/>
                  </a:cubicBezTo>
                  <a:cubicBezTo>
                    <a:pt x="23986" y="2837"/>
                    <a:pt x="22010" y="2871"/>
                    <a:pt x="19275" y="2976"/>
                  </a:cubicBezTo>
                  <a:cubicBezTo>
                    <a:pt x="18153" y="3018"/>
                    <a:pt x="17089" y="3040"/>
                    <a:pt x="16074" y="3040"/>
                  </a:cubicBezTo>
                  <a:cubicBezTo>
                    <a:pt x="9528" y="3040"/>
                    <a:pt x="5044" y="2139"/>
                    <a:pt x="354" y="32"/>
                  </a:cubicBezTo>
                  <a:cubicBezTo>
                    <a:pt x="321" y="10"/>
                    <a:pt x="285" y="0"/>
                    <a:pt x="2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16;p41"/>
            <p:cNvSpPr/>
            <p:nvPr/>
          </p:nvSpPr>
          <p:spPr>
            <a:xfrm>
              <a:off x="2493525" y="1468950"/>
              <a:ext cx="286975" cy="273675"/>
            </a:xfrm>
            <a:custGeom>
              <a:avLst/>
              <a:gdLst/>
              <a:ahLst/>
              <a:cxnLst/>
              <a:rect l="l" t="t" r="r" b="b"/>
              <a:pathLst>
                <a:path w="11479" h="10947" extrusionOk="0">
                  <a:moveTo>
                    <a:pt x="1982" y="0"/>
                  </a:moveTo>
                  <a:cubicBezTo>
                    <a:pt x="930" y="0"/>
                    <a:pt x="0" y="993"/>
                    <a:pt x="330" y="2193"/>
                  </a:cubicBezTo>
                  <a:cubicBezTo>
                    <a:pt x="487" y="2860"/>
                    <a:pt x="801" y="3488"/>
                    <a:pt x="1272" y="4038"/>
                  </a:cubicBezTo>
                  <a:cubicBezTo>
                    <a:pt x="4570" y="8238"/>
                    <a:pt x="7082" y="10947"/>
                    <a:pt x="7082" y="10947"/>
                  </a:cubicBezTo>
                  <a:cubicBezTo>
                    <a:pt x="7082" y="10947"/>
                    <a:pt x="9555" y="9023"/>
                    <a:pt x="11479" y="7571"/>
                  </a:cubicBezTo>
                  <a:cubicBezTo>
                    <a:pt x="8613" y="6001"/>
                    <a:pt x="5080" y="3527"/>
                    <a:pt x="3157" y="426"/>
                  </a:cubicBezTo>
                  <a:cubicBezTo>
                    <a:pt x="3078" y="387"/>
                    <a:pt x="3039" y="348"/>
                    <a:pt x="2960" y="308"/>
                  </a:cubicBezTo>
                  <a:cubicBezTo>
                    <a:pt x="2645" y="95"/>
                    <a:pt x="2308" y="0"/>
                    <a:pt x="1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7;p41"/>
            <p:cNvSpPr/>
            <p:nvPr/>
          </p:nvSpPr>
          <p:spPr>
            <a:xfrm>
              <a:off x="2490975" y="1462175"/>
              <a:ext cx="295425" cy="287325"/>
            </a:xfrm>
            <a:custGeom>
              <a:avLst/>
              <a:gdLst/>
              <a:ahLst/>
              <a:cxnLst/>
              <a:rect l="l" t="t" r="r" b="b"/>
              <a:pathLst>
                <a:path w="11817" h="11493" extrusionOk="0">
                  <a:moveTo>
                    <a:pt x="2159" y="501"/>
                  </a:moveTo>
                  <a:cubicBezTo>
                    <a:pt x="2434" y="501"/>
                    <a:pt x="2709" y="579"/>
                    <a:pt x="2945" y="776"/>
                  </a:cubicBezTo>
                  <a:lnTo>
                    <a:pt x="3062" y="854"/>
                  </a:lnTo>
                  <a:cubicBezTo>
                    <a:pt x="4947" y="3916"/>
                    <a:pt x="8440" y="6350"/>
                    <a:pt x="11149" y="7881"/>
                  </a:cubicBezTo>
                  <a:cubicBezTo>
                    <a:pt x="9579" y="9059"/>
                    <a:pt x="7773" y="10472"/>
                    <a:pt x="7223" y="10904"/>
                  </a:cubicBezTo>
                  <a:cubicBezTo>
                    <a:pt x="6635" y="10236"/>
                    <a:pt x="4358" y="7724"/>
                    <a:pt x="1571" y="4191"/>
                  </a:cubicBezTo>
                  <a:cubicBezTo>
                    <a:pt x="1178" y="3641"/>
                    <a:pt x="864" y="3053"/>
                    <a:pt x="668" y="2385"/>
                  </a:cubicBezTo>
                  <a:cubicBezTo>
                    <a:pt x="511" y="1757"/>
                    <a:pt x="785" y="1129"/>
                    <a:pt x="1335" y="776"/>
                  </a:cubicBezTo>
                  <a:cubicBezTo>
                    <a:pt x="1571" y="579"/>
                    <a:pt x="1845" y="501"/>
                    <a:pt x="2159" y="501"/>
                  </a:cubicBezTo>
                  <a:close/>
                  <a:moveTo>
                    <a:pt x="2120" y="0"/>
                  </a:moveTo>
                  <a:cubicBezTo>
                    <a:pt x="1737" y="0"/>
                    <a:pt x="1355" y="128"/>
                    <a:pt x="1021" y="383"/>
                  </a:cubicBezTo>
                  <a:cubicBezTo>
                    <a:pt x="314" y="854"/>
                    <a:pt x="0" y="1679"/>
                    <a:pt x="197" y="2503"/>
                  </a:cubicBezTo>
                  <a:cubicBezTo>
                    <a:pt x="393" y="3249"/>
                    <a:pt x="707" y="3916"/>
                    <a:pt x="1178" y="4466"/>
                  </a:cubicBezTo>
                  <a:cubicBezTo>
                    <a:pt x="4436" y="8627"/>
                    <a:pt x="6949" y="11375"/>
                    <a:pt x="6988" y="11414"/>
                  </a:cubicBezTo>
                  <a:cubicBezTo>
                    <a:pt x="7027" y="11453"/>
                    <a:pt x="7106" y="11493"/>
                    <a:pt x="7184" y="11493"/>
                  </a:cubicBezTo>
                  <a:cubicBezTo>
                    <a:pt x="7223" y="11493"/>
                    <a:pt x="7263" y="11453"/>
                    <a:pt x="7302" y="11414"/>
                  </a:cubicBezTo>
                  <a:cubicBezTo>
                    <a:pt x="7341" y="11414"/>
                    <a:pt x="9814" y="9530"/>
                    <a:pt x="11738" y="8038"/>
                  </a:cubicBezTo>
                  <a:cubicBezTo>
                    <a:pt x="11777" y="7999"/>
                    <a:pt x="11816" y="7920"/>
                    <a:pt x="11816" y="7842"/>
                  </a:cubicBezTo>
                  <a:cubicBezTo>
                    <a:pt x="11816" y="7763"/>
                    <a:pt x="11777" y="7685"/>
                    <a:pt x="11699" y="7646"/>
                  </a:cubicBezTo>
                  <a:cubicBezTo>
                    <a:pt x="8990" y="6115"/>
                    <a:pt x="5418" y="3681"/>
                    <a:pt x="3455" y="540"/>
                  </a:cubicBezTo>
                  <a:cubicBezTo>
                    <a:pt x="3376" y="462"/>
                    <a:pt x="3298" y="422"/>
                    <a:pt x="3219" y="383"/>
                  </a:cubicBezTo>
                  <a:cubicBezTo>
                    <a:pt x="2886" y="128"/>
                    <a:pt x="2503" y="0"/>
                    <a:pt x="2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8;p41"/>
            <p:cNvSpPr/>
            <p:nvPr/>
          </p:nvSpPr>
          <p:spPr>
            <a:xfrm>
              <a:off x="2425225" y="3108050"/>
              <a:ext cx="327525" cy="38000"/>
            </a:xfrm>
            <a:custGeom>
              <a:avLst/>
              <a:gdLst/>
              <a:ahLst/>
              <a:cxnLst/>
              <a:rect l="l" t="t" r="r" b="b"/>
              <a:pathLst>
                <a:path w="13101" h="1520" extrusionOk="0">
                  <a:moveTo>
                    <a:pt x="10283" y="0"/>
                  </a:moveTo>
                  <a:cubicBezTo>
                    <a:pt x="8325" y="0"/>
                    <a:pt x="6371" y="192"/>
                    <a:pt x="4475" y="577"/>
                  </a:cubicBezTo>
                  <a:cubicBezTo>
                    <a:pt x="3062" y="813"/>
                    <a:pt x="1649" y="970"/>
                    <a:pt x="236" y="1009"/>
                  </a:cubicBezTo>
                  <a:cubicBezTo>
                    <a:pt x="118" y="1009"/>
                    <a:pt x="0" y="1127"/>
                    <a:pt x="0" y="1245"/>
                  </a:cubicBezTo>
                  <a:cubicBezTo>
                    <a:pt x="0" y="1402"/>
                    <a:pt x="118" y="1519"/>
                    <a:pt x="236" y="1519"/>
                  </a:cubicBezTo>
                  <a:lnTo>
                    <a:pt x="275" y="1519"/>
                  </a:lnTo>
                  <a:cubicBezTo>
                    <a:pt x="1688" y="1441"/>
                    <a:pt x="3141" y="1323"/>
                    <a:pt x="4554" y="1048"/>
                  </a:cubicBezTo>
                  <a:cubicBezTo>
                    <a:pt x="6461" y="661"/>
                    <a:pt x="8387" y="489"/>
                    <a:pt x="10319" y="489"/>
                  </a:cubicBezTo>
                  <a:cubicBezTo>
                    <a:pt x="11131" y="489"/>
                    <a:pt x="11945" y="519"/>
                    <a:pt x="12758" y="577"/>
                  </a:cubicBezTo>
                  <a:cubicBezTo>
                    <a:pt x="12770" y="579"/>
                    <a:pt x="12781" y="579"/>
                    <a:pt x="12792" y="579"/>
                  </a:cubicBezTo>
                  <a:cubicBezTo>
                    <a:pt x="13075" y="579"/>
                    <a:pt x="13100" y="106"/>
                    <a:pt x="12798" y="106"/>
                  </a:cubicBezTo>
                  <a:cubicBezTo>
                    <a:pt x="11961" y="35"/>
                    <a:pt x="11122" y="0"/>
                    <a:pt x="10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9;p41"/>
            <p:cNvSpPr/>
            <p:nvPr/>
          </p:nvSpPr>
          <p:spPr>
            <a:xfrm>
              <a:off x="2165150" y="784200"/>
              <a:ext cx="647750" cy="822025"/>
            </a:xfrm>
            <a:custGeom>
              <a:avLst/>
              <a:gdLst/>
              <a:ahLst/>
              <a:cxnLst/>
              <a:rect l="l" t="t" r="r" b="b"/>
              <a:pathLst>
                <a:path w="25910" h="32881" extrusionOk="0">
                  <a:moveTo>
                    <a:pt x="19120" y="1"/>
                  </a:moveTo>
                  <a:cubicBezTo>
                    <a:pt x="16164" y="1"/>
                    <a:pt x="12631" y="1699"/>
                    <a:pt x="9736" y="5950"/>
                  </a:cubicBezTo>
                  <a:cubicBezTo>
                    <a:pt x="4711" y="13291"/>
                    <a:pt x="7852" y="18120"/>
                    <a:pt x="3926" y="24126"/>
                  </a:cubicBezTo>
                  <a:cubicBezTo>
                    <a:pt x="0" y="30132"/>
                    <a:pt x="2395" y="32880"/>
                    <a:pt x="2395" y="32880"/>
                  </a:cubicBezTo>
                  <a:cubicBezTo>
                    <a:pt x="2395" y="32880"/>
                    <a:pt x="5049" y="28217"/>
                    <a:pt x="8883" y="28217"/>
                  </a:cubicBezTo>
                  <a:cubicBezTo>
                    <a:pt x="9060" y="28217"/>
                    <a:pt x="9240" y="28227"/>
                    <a:pt x="9422" y="28248"/>
                  </a:cubicBezTo>
                  <a:cubicBezTo>
                    <a:pt x="12586" y="28613"/>
                    <a:pt x="13722" y="31902"/>
                    <a:pt x="15663" y="31902"/>
                  </a:cubicBezTo>
                  <a:cubicBezTo>
                    <a:pt x="16226" y="31902"/>
                    <a:pt x="16858" y="31624"/>
                    <a:pt x="17626" y="30917"/>
                  </a:cubicBezTo>
                  <a:cubicBezTo>
                    <a:pt x="21002" y="27777"/>
                    <a:pt x="16449" y="23027"/>
                    <a:pt x="17626" y="17453"/>
                  </a:cubicBezTo>
                  <a:cubicBezTo>
                    <a:pt x="18765" y="11878"/>
                    <a:pt x="25909" y="10975"/>
                    <a:pt x="25792" y="6500"/>
                  </a:cubicBezTo>
                  <a:lnTo>
                    <a:pt x="24221" y="2417"/>
                  </a:lnTo>
                  <a:cubicBezTo>
                    <a:pt x="23156" y="920"/>
                    <a:pt x="21294" y="1"/>
                    <a:pt x="19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20;p41"/>
            <p:cNvSpPr/>
            <p:nvPr/>
          </p:nvSpPr>
          <p:spPr>
            <a:xfrm>
              <a:off x="2159250" y="777775"/>
              <a:ext cx="657575" cy="835325"/>
            </a:xfrm>
            <a:custGeom>
              <a:avLst/>
              <a:gdLst/>
              <a:ahLst/>
              <a:cxnLst/>
              <a:rect l="l" t="t" r="r" b="b"/>
              <a:pathLst>
                <a:path w="26303" h="33413" extrusionOk="0">
                  <a:moveTo>
                    <a:pt x="19591" y="0"/>
                  </a:moveTo>
                  <a:cubicBezTo>
                    <a:pt x="19512" y="0"/>
                    <a:pt x="19433" y="2"/>
                    <a:pt x="19354" y="5"/>
                  </a:cubicBezTo>
                  <a:lnTo>
                    <a:pt x="19276" y="5"/>
                  </a:lnTo>
                  <a:cubicBezTo>
                    <a:pt x="15821" y="44"/>
                    <a:pt x="12366" y="2243"/>
                    <a:pt x="9776" y="6050"/>
                  </a:cubicBezTo>
                  <a:cubicBezTo>
                    <a:pt x="7028" y="10015"/>
                    <a:pt x="6674" y="13234"/>
                    <a:pt x="6321" y="16336"/>
                  </a:cubicBezTo>
                  <a:cubicBezTo>
                    <a:pt x="6046" y="18966"/>
                    <a:pt x="5732" y="21478"/>
                    <a:pt x="3966" y="24265"/>
                  </a:cubicBezTo>
                  <a:cubicBezTo>
                    <a:pt x="1" y="30350"/>
                    <a:pt x="2317" y="33177"/>
                    <a:pt x="2435" y="33294"/>
                  </a:cubicBezTo>
                  <a:cubicBezTo>
                    <a:pt x="2474" y="33334"/>
                    <a:pt x="2552" y="33373"/>
                    <a:pt x="2631" y="33373"/>
                  </a:cubicBezTo>
                  <a:lnTo>
                    <a:pt x="2670" y="33412"/>
                  </a:lnTo>
                  <a:cubicBezTo>
                    <a:pt x="2709" y="33412"/>
                    <a:pt x="2788" y="33334"/>
                    <a:pt x="2827" y="33294"/>
                  </a:cubicBezTo>
                  <a:cubicBezTo>
                    <a:pt x="2865" y="33257"/>
                    <a:pt x="5460" y="28753"/>
                    <a:pt x="9128" y="28753"/>
                  </a:cubicBezTo>
                  <a:cubicBezTo>
                    <a:pt x="9290" y="28753"/>
                    <a:pt x="9453" y="28762"/>
                    <a:pt x="9619" y="28780"/>
                  </a:cubicBezTo>
                  <a:cubicBezTo>
                    <a:pt x="11267" y="28937"/>
                    <a:pt x="12327" y="29997"/>
                    <a:pt x="13309" y="30900"/>
                  </a:cubicBezTo>
                  <a:cubicBezTo>
                    <a:pt x="14130" y="31673"/>
                    <a:pt x="14922" y="32416"/>
                    <a:pt x="15903" y="32416"/>
                  </a:cubicBezTo>
                  <a:cubicBezTo>
                    <a:pt x="16516" y="32416"/>
                    <a:pt x="17204" y="32126"/>
                    <a:pt x="18019" y="31371"/>
                  </a:cubicBezTo>
                  <a:cubicBezTo>
                    <a:pt x="20021" y="29526"/>
                    <a:pt x="19393" y="27210"/>
                    <a:pt x="18687" y="24501"/>
                  </a:cubicBezTo>
                  <a:cubicBezTo>
                    <a:pt x="18176" y="22499"/>
                    <a:pt x="17587" y="20183"/>
                    <a:pt x="18098" y="17788"/>
                  </a:cubicBezTo>
                  <a:cubicBezTo>
                    <a:pt x="18687" y="15079"/>
                    <a:pt x="20689" y="13509"/>
                    <a:pt x="22612" y="12017"/>
                  </a:cubicBezTo>
                  <a:cubicBezTo>
                    <a:pt x="24497" y="10526"/>
                    <a:pt x="26302" y="9112"/>
                    <a:pt x="26263" y="6757"/>
                  </a:cubicBezTo>
                  <a:cubicBezTo>
                    <a:pt x="26263" y="6639"/>
                    <a:pt x="26145" y="6521"/>
                    <a:pt x="26028" y="6521"/>
                  </a:cubicBezTo>
                  <a:cubicBezTo>
                    <a:pt x="25871" y="6521"/>
                    <a:pt x="25753" y="6639"/>
                    <a:pt x="25792" y="6796"/>
                  </a:cubicBezTo>
                  <a:cubicBezTo>
                    <a:pt x="25831" y="8877"/>
                    <a:pt x="24183" y="10133"/>
                    <a:pt x="22298" y="11625"/>
                  </a:cubicBezTo>
                  <a:cubicBezTo>
                    <a:pt x="20375" y="13117"/>
                    <a:pt x="18216" y="14805"/>
                    <a:pt x="17587" y="17710"/>
                  </a:cubicBezTo>
                  <a:cubicBezTo>
                    <a:pt x="17077" y="20222"/>
                    <a:pt x="17705" y="22577"/>
                    <a:pt x="18216" y="24658"/>
                  </a:cubicBezTo>
                  <a:cubicBezTo>
                    <a:pt x="18922" y="27288"/>
                    <a:pt x="19472" y="29408"/>
                    <a:pt x="17666" y="31017"/>
                  </a:cubicBezTo>
                  <a:cubicBezTo>
                    <a:pt x="16971" y="31666"/>
                    <a:pt x="16410" y="31926"/>
                    <a:pt x="15903" y="31926"/>
                  </a:cubicBezTo>
                  <a:cubicBezTo>
                    <a:pt x="15122" y="31926"/>
                    <a:pt x="14471" y="31308"/>
                    <a:pt x="13662" y="30546"/>
                  </a:cubicBezTo>
                  <a:cubicBezTo>
                    <a:pt x="12641" y="29565"/>
                    <a:pt x="11464" y="28466"/>
                    <a:pt x="9658" y="28269"/>
                  </a:cubicBezTo>
                  <a:cubicBezTo>
                    <a:pt x="9460" y="28246"/>
                    <a:pt x="9265" y="28235"/>
                    <a:pt x="9073" y="28235"/>
                  </a:cubicBezTo>
                  <a:cubicBezTo>
                    <a:pt x="5759" y="28235"/>
                    <a:pt x="3336" y="31590"/>
                    <a:pt x="2631" y="32666"/>
                  </a:cubicBezTo>
                  <a:cubicBezTo>
                    <a:pt x="2160" y="31842"/>
                    <a:pt x="1296" y="29172"/>
                    <a:pt x="4358" y="24540"/>
                  </a:cubicBezTo>
                  <a:cubicBezTo>
                    <a:pt x="6203" y="21674"/>
                    <a:pt x="6517" y="19123"/>
                    <a:pt x="6831" y="16375"/>
                  </a:cubicBezTo>
                  <a:cubicBezTo>
                    <a:pt x="7185" y="13352"/>
                    <a:pt x="7538" y="10212"/>
                    <a:pt x="10129" y="6325"/>
                  </a:cubicBezTo>
                  <a:cubicBezTo>
                    <a:pt x="12641" y="2635"/>
                    <a:pt x="15978" y="515"/>
                    <a:pt x="19276" y="515"/>
                  </a:cubicBezTo>
                  <a:lnTo>
                    <a:pt x="19315" y="515"/>
                  </a:lnTo>
                  <a:cubicBezTo>
                    <a:pt x="19395" y="512"/>
                    <a:pt x="19476" y="510"/>
                    <a:pt x="19556" y="510"/>
                  </a:cubicBezTo>
                  <a:cubicBezTo>
                    <a:pt x="21392" y="510"/>
                    <a:pt x="23131" y="1363"/>
                    <a:pt x="24222" y="2792"/>
                  </a:cubicBezTo>
                  <a:cubicBezTo>
                    <a:pt x="24272" y="2868"/>
                    <a:pt x="24356" y="2912"/>
                    <a:pt x="24440" y="2912"/>
                  </a:cubicBezTo>
                  <a:cubicBezTo>
                    <a:pt x="24487" y="2912"/>
                    <a:pt x="24533" y="2898"/>
                    <a:pt x="24575" y="2871"/>
                  </a:cubicBezTo>
                  <a:cubicBezTo>
                    <a:pt x="24693" y="2792"/>
                    <a:pt x="24693" y="2635"/>
                    <a:pt x="24614" y="2517"/>
                  </a:cubicBezTo>
                  <a:cubicBezTo>
                    <a:pt x="23444" y="932"/>
                    <a:pt x="21549" y="0"/>
                    <a:pt x="195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21;p41"/>
            <p:cNvSpPr/>
            <p:nvPr/>
          </p:nvSpPr>
          <p:spPr>
            <a:xfrm>
              <a:off x="2638175" y="946700"/>
              <a:ext cx="194350" cy="202175"/>
            </a:xfrm>
            <a:custGeom>
              <a:avLst/>
              <a:gdLst/>
              <a:ahLst/>
              <a:cxnLst/>
              <a:rect l="l" t="t" r="r" b="b"/>
              <a:pathLst>
                <a:path w="7774" h="8087" extrusionOk="0">
                  <a:moveTo>
                    <a:pt x="6871" y="0"/>
                  </a:moveTo>
                  <a:cubicBezTo>
                    <a:pt x="2199" y="1531"/>
                    <a:pt x="1" y="8087"/>
                    <a:pt x="1" y="8087"/>
                  </a:cubicBezTo>
                  <a:cubicBezTo>
                    <a:pt x="4005" y="7734"/>
                    <a:pt x="7773" y="3062"/>
                    <a:pt x="687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22;p41"/>
            <p:cNvSpPr/>
            <p:nvPr/>
          </p:nvSpPr>
          <p:spPr>
            <a:xfrm>
              <a:off x="2632300" y="940075"/>
              <a:ext cx="193350" cy="214700"/>
            </a:xfrm>
            <a:custGeom>
              <a:avLst/>
              <a:gdLst/>
              <a:ahLst/>
              <a:cxnLst/>
              <a:rect l="l" t="t" r="r" b="b"/>
              <a:pathLst>
                <a:path w="7734" h="8588" extrusionOk="0">
                  <a:moveTo>
                    <a:pt x="6909" y="579"/>
                  </a:moveTo>
                  <a:lnTo>
                    <a:pt x="6909" y="579"/>
                  </a:lnTo>
                  <a:cubicBezTo>
                    <a:pt x="7145" y="1718"/>
                    <a:pt x="6752" y="3091"/>
                    <a:pt x="5849" y="4465"/>
                  </a:cubicBezTo>
                  <a:cubicBezTo>
                    <a:pt x="4515" y="6350"/>
                    <a:pt x="2552" y="7724"/>
                    <a:pt x="589" y="8077"/>
                  </a:cubicBezTo>
                  <a:cubicBezTo>
                    <a:pt x="1139" y="6703"/>
                    <a:pt x="3219" y="1992"/>
                    <a:pt x="6909" y="579"/>
                  </a:cubicBezTo>
                  <a:close/>
                  <a:moveTo>
                    <a:pt x="7110" y="0"/>
                  </a:moveTo>
                  <a:cubicBezTo>
                    <a:pt x="7076" y="0"/>
                    <a:pt x="7047" y="10"/>
                    <a:pt x="7027" y="29"/>
                  </a:cubicBezTo>
                  <a:cubicBezTo>
                    <a:pt x="2316" y="1600"/>
                    <a:pt x="118" y="7999"/>
                    <a:pt x="0" y="8273"/>
                  </a:cubicBezTo>
                  <a:cubicBezTo>
                    <a:pt x="0" y="8352"/>
                    <a:pt x="0" y="8430"/>
                    <a:pt x="39" y="8509"/>
                  </a:cubicBezTo>
                  <a:cubicBezTo>
                    <a:pt x="118" y="8587"/>
                    <a:pt x="157" y="8587"/>
                    <a:pt x="236" y="8587"/>
                  </a:cubicBezTo>
                  <a:lnTo>
                    <a:pt x="275" y="8587"/>
                  </a:lnTo>
                  <a:cubicBezTo>
                    <a:pt x="2434" y="8391"/>
                    <a:pt x="4789" y="6860"/>
                    <a:pt x="6242" y="4701"/>
                  </a:cubicBezTo>
                  <a:cubicBezTo>
                    <a:pt x="7341" y="3131"/>
                    <a:pt x="7734" y="1482"/>
                    <a:pt x="7341" y="187"/>
                  </a:cubicBezTo>
                  <a:cubicBezTo>
                    <a:pt x="7302" y="108"/>
                    <a:pt x="7263" y="69"/>
                    <a:pt x="7223" y="29"/>
                  </a:cubicBezTo>
                  <a:cubicBezTo>
                    <a:pt x="7184" y="10"/>
                    <a:pt x="7145" y="0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23;p41"/>
            <p:cNvSpPr/>
            <p:nvPr/>
          </p:nvSpPr>
          <p:spPr>
            <a:xfrm>
              <a:off x="2625425" y="946700"/>
              <a:ext cx="184525" cy="159000"/>
            </a:xfrm>
            <a:custGeom>
              <a:avLst/>
              <a:gdLst/>
              <a:ahLst/>
              <a:cxnLst/>
              <a:rect l="l" t="t" r="r" b="b"/>
              <a:pathLst>
                <a:path w="7381" h="6360" extrusionOk="0">
                  <a:moveTo>
                    <a:pt x="7381" y="0"/>
                  </a:moveTo>
                  <a:cubicBezTo>
                    <a:pt x="2631" y="824"/>
                    <a:pt x="0" y="6360"/>
                    <a:pt x="0" y="6360"/>
                  </a:cubicBezTo>
                  <a:cubicBezTo>
                    <a:pt x="4907" y="5300"/>
                    <a:pt x="7380" y="0"/>
                    <a:pt x="7381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24;p41"/>
            <p:cNvSpPr/>
            <p:nvPr/>
          </p:nvSpPr>
          <p:spPr>
            <a:xfrm>
              <a:off x="2619525" y="940425"/>
              <a:ext cx="196325" cy="171175"/>
            </a:xfrm>
            <a:custGeom>
              <a:avLst/>
              <a:gdLst/>
              <a:ahLst/>
              <a:cxnLst/>
              <a:rect l="l" t="t" r="r" b="b"/>
              <a:pathLst>
                <a:path w="7853" h="6847" extrusionOk="0">
                  <a:moveTo>
                    <a:pt x="7145" y="604"/>
                  </a:moveTo>
                  <a:lnTo>
                    <a:pt x="7145" y="604"/>
                  </a:lnTo>
                  <a:cubicBezTo>
                    <a:pt x="6439" y="1861"/>
                    <a:pt x="4280" y="5197"/>
                    <a:pt x="707" y="6218"/>
                  </a:cubicBezTo>
                  <a:cubicBezTo>
                    <a:pt x="1453" y="4962"/>
                    <a:pt x="3691" y="1468"/>
                    <a:pt x="7145" y="604"/>
                  </a:cubicBezTo>
                  <a:close/>
                  <a:moveTo>
                    <a:pt x="7640" y="0"/>
                  </a:moveTo>
                  <a:cubicBezTo>
                    <a:pt x="7619" y="0"/>
                    <a:pt x="7598" y="5"/>
                    <a:pt x="7577" y="15"/>
                  </a:cubicBezTo>
                  <a:cubicBezTo>
                    <a:pt x="2749" y="879"/>
                    <a:pt x="119" y="6257"/>
                    <a:pt x="40" y="6493"/>
                  </a:cubicBezTo>
                  <a:cubicBezTo>
                    <a:pt x="1" y="6571"/>
                    <a:pt x="1" y="6689"/>
                    <a:pt x="79" y="6768"/>
                  </a:cubicBezTo>
                  <a:cubicBezTo>
                    <a:pt x="119" y="6807"/>
                    <a:pt x="158" y="6846"/>
                    <a:pt x="236" y="6846"/>
                  </a:cubicBezTo>
                  <a:lnTo>
                    <a:pt x="276" y="6846"/>
                  </a:lnTo>
                  <a:cubicBezTo>
                    <a:pt x="5261" y="5786"/>
                    <a:pt x="7734" y="565"/>
                    <a:pt x="7813" y="330"/>
                  </a:cubicBezTo>
                  <a:cubicBezTo>
                    <a:pt x="7852" y="251"/>
                    <a:pt x="7852" y="173"/>
                    <a:pt x="7813" y="94"/>
                  </a:cubicBezTo>
                  <a:cubicBezTo>
                    <a:pt x="7755" y="37"/>
                    <a:pt x="7698" y="0"/>
                    <a:pt x="7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5;p41"/>
            <p:cNvSpPr/>
            <p:nvPr/>
          </p:nvSpPr>
          <p:spPr>
            <a:xfrm>
              <a:off x="2579300" y="989875"/>
              <a:ext cx="138400" cy="59375"/>
            </a:xfrm>
            <a:custGeom>
              <a:avLst/>
              <a:gdLst/>
              <a:ahLst/>
              <a:cxnLst/>
              <a:rect l="l" t="t" r="r" b="b"/>
              <a:pathLst>
                <a:path w="5536" h="2375" extrusionOk="0">
                  <a:moveTo>
                    <a:pt x="5535" y="0"/>
                  </a:moveTo>
                  <a:cubicBezTo>
                    <a:pt x="3497" y="1888"/>
                    <a:pt x="261" y="1924"/>
                    <a:pt x="15" y="1924"/>
                  </a:cubicBezTo>
                  <a:cubicBezTo>
                    <a:pt x="5" y="1924"/>
                    <a:pt x="0" y="1924"/>
                    <a:pt x="0" y="1924"/>
                  </a:cubicBezTo>
                  <a:lnTo>
                    <a:pt x="0" y="1924"/>
                  </a:lnTo>
                  <a:cubicBezTo>
                    <a:pt x="734" y="2227"/>
                    <a:pt x="1513" y="2374"/>
                    <a:pt x="2289" y="2374"/>
                  </a:cubicBezTo>
                  <a:cubicBezTo>
                    <a:pt x="3425" y="2374"/>
                    <a:pt x="4556" y="2059"/>
                    <a:pt x="5535" y="1453"/>
                  </a:cubicBezTo>
                  <a:lnTo>
                    <a:pt x="5535" y="0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6;p41"/>
            <p:cNvSpPr/>
            <p:nvPr/>
          </p:nvSpPr>
          <p:spPr>
            <a:xfrm>
              <a:off x="2569050" y="983500"/>
              <a:ext cx="155525" cy="72150"/>
            </a:xfrm>
            <a:custGeom>
              <a:avLst/>
              <a:gdLst/>
              <a:ahLst/>
              <a:cxnLst/>
              <a:rect l="l" t="t" r="r" b="b"/>
              <a:pathLst>
                <a:path w="6221" h="2886" extrusionOk="0">
                  <a:moveTo>
                    <a:pt x="5945" y="0"/>
                  </a:moveTo>
                  <a:cubicBezTo>
                    <a:pt x="5887" y="0"/>
                    <a:pt x="5828" y="20"/>
                    <a:pt x="5788" y="59"/>
                  </a:cubicBezTo>
                  <a:cubicBezTo>
                    <a:pt x="3786" y="1904"/>
                    <a:pt x="450" y="1904"/>
                    <a:pt x="410" y="1904"/>
                  </a:cubicBezTo>
                  <a:cubicBezTo>
                    <a:pt x="388" y="1898"/>
                    <a:pt x="367" y="1896"/>
                    <a:pt x="346" y="1896"/>
                  </a:cubicBezTo>
                  <a:cubicBezTo>
                    <a:pt x="82" y="1896"/>
                    <a:pt x="1" y="2339"/>
                    <a:pt x="293" y="2375"/>
                  </a:cubicBezTo>
                  <a:cubicBezTo>
                    <a:pt x="1078" y="2728"/>
                    <a:pt x="1902" y="2885"/>
                    <a:pt x="2726" y="2885"/>
                  </a:cubicBezTo>
                  <a:cubicBezTo>
                    <a:pt x="3904" y="2885"/>
                    <a:pt x="5082" y="2532"/>
                    <a:pt x="6063" y="1865"/>
                  </a:cubicBezTo>
                  <a:cubicBezTo>
                    <a:pt x="6181" y="1826"/>
                    <a:pt x="6220" y="1669"/>
                    <a:pt x="6142" y="1551"/>
                  </a:cubicBezTo>
                  <a:cubicBezTo>
                    <a:pt x="6116" y="1475"/>
                    <a:pt x="6042" y="1431"/>
                    <a:pt x="5961" y="1431"/>
                  </a:cubicBezTo>
                  <a:cubicBezTo>
                    <a:pt x="5916" y="1431"/>
                    <a:pt x="5869" y="1444"/>
                    <a:pt x="5828" y="1472"/>
                  </a:cubicBezTo>
                  <a:cubicBezTo>
                    <a:pt x="4894" y="2044"/>
                    <a:pt x="3845" y="2339"/>
                    <a:pt x="2769" y="2339"/>
                  </a:cubicBezTo>
                  <a:cubicBezTo>
                    <a:pt x="2442" y="2339"/>
                    <a:pt x="2113" y="2312"/>
                    <a:pt x="1784" y="2257"/>
                  </a:cubicBezTo>
                  <a:cubicBezTo>
                    <a:pt x="3394" y="2100"/>
                    <a:pt x="4886" y="1433"/>
                    <a:pt x="6102" y="412"/>
                  </a:cubicBezTo>
                  <a:cubicBezTo>
                    <a:pt x="6220" y="295"/>
                    <a:pt x="6220" y="177"/>
                    <a:pt x="6102" y="59"/>
                  </a:cubicBezTo>
                  <a:cubicBezTo>
                    <a:pt x="6063" y="20"/>
                    <a:pt x="6004" y="0"/>
                    <a:pt x="59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7;p41"/>
            <p:cNvSpPr/>
            <p:nvPr/>
          </p:nvSpPr>
          <p:spPr>
            <a:xfrm>
              <a:off x="2584200" y="976300"/>
              <a:ext cx="173725" cy="30375"/>
            </a:xfrm>
            <a:custGeom>
              <a:avLst/>
              <a:gdLst/>
              <a:ahLst/>
              <a:cxnLst/>
              <a:rect l="l" t="t" r="r" b="b"/>
              <a:pathLst>
                <a:path w="6949" h="1215" extrusionOk="0">
                  <a:moveTo>
                    <a:pt x="6628" y="0"/>
                  </a:moveTo>
                  <a:cubicBezTo>
                    <a:pt x="6590" y="0"/>
                    <a:pt x="6552" y="10"/>
                    <a:pt x="6517" y="33"/>
                  </a:cubicBezTo>
                  <a:cubicBezTo>
                    <a:pt x="5623" y="552"/>
                    <a:pt x="4559" y="716"/>
                    <a:pt x="3570" y="716"/>
                  </a:cubicBezTo>
                  <a:cubicBezTo>
                    <a:pt x="1865" y="716"/>
                    <a:pt x="379" y="229"/>
                    <a:pt x="354" y="229"/>
                  </a:cubicBezTo>
                  <a:cubicBezTo>
                    <a:pt x="317" y="220"/>
                    <a:pt x="282" y="215"/>
                    <a:pt x="250" y="215"/>
                  </a:cubicBezTo>
                  <a:cubicBezTo>
                    <a:pt x="146" y="215"/>
                    <a:pt x="70" y="266"/>
                    <a:pt x="40" y="386"/>
                  </a:cubicBezTo>
                  <a:cubicBezTo>
                    <a:pt x="1" y="504"/>
                    <a:pt x="40" y="622"/>
                    <a:pt x="197" y="661"/>
                  </a:cubicBezTo>
                  <a:cubicBezTo>
                    <a:pt x="1257" y="1014"/>
                    <a:pt x="2435" y="1211"/>
                    <a:pt x="3573" y="1211"/>
                  </a:cubicBezTo>
                  <a:cubicBezTo>
                    <a:pt x="3642" y="1213"/>
                    <a:pt x="3711" y="1214"/>
                    <a:pt x="3781" y="1214"/>
                  </a:cubicBezTo>
                  <a:cubicBezTo>
                    <a:pt x="4810" y="1214"/>
                    <a:pt x="5836" y="943"/>
                    <a:pt x="6792" y="465"/>
                  </a:cubicBezTo>
                  <a:cubicBezTo>
                    <a:pt x="6910" y="386"/>
                    <a:pt x="6949" y="229"/>
                    <a:pt x="6870" y="111"/>
                  </a:cubicBezTo>
                  <a:cubicBezTo>
                    <a:pt x="6815" y="56"/>
                    <a:pt x="6720" y="0"/>
                    <a:pt x="6628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8;p41"/>
            <p:cNvSpPr/>
            <p:nvPr/>
          </p:nvSpPr>
          <p:spPr>
            <a:xfrm>
              <a:off x="2454650" y="1069950"/>
              <a:ext cx="211025" cy="110350"/>
            </a:xfrm>
            <a:custGeom>
              <a:avLst/>
              <a:gdLst/>
              <a:ahLst/>
              <a:cxnLst/>
              <a:rect l="l" t="t" r="r" b="b"/>
              <a:pathLst>
                <a:path w="8441" h="4414" extrusionOk="0">
                  <a:moveTo>
                    <a:pt x="8129" y="1"/>
                  </a:moveTo>
                  <a:cubicBezTo>
                    <a:pt x="8068" y="1"/>
                    <a:pt x="8013" y="30"/>
                    <a:pt x="7970" y="95"/>
                  </a:cubicBezTo>
                  <a:cubicBezTo>
                    <a:pt x="5199" y="3904"/>
                    <a:pt x="505" y="3942"/>
                    <a:pt x="284" y="3942"/>
                  </a:cubicBezTo>
                  <a:cubicBezTo>
                    <a:pt x="279" y="3942"/>
                    <a:pt x="276" y="3942"/>
                    <a:pt x="276" y="3942"/>
                  </a:cubicBezTo>
                  <a:cubicBezTo>
                    <a:pt x="119" y="3942"/>
                    <a:pt x="40" y="4020"/>
                    <a:pt x="1" y="4177"/>
                  </a:cubicBezTo>
                  <a:cubicBezTo>
                    <a:pt x="1" y="4295"/>
                    <a:pt x="119" y="4413"/>
                    <a:pt x="236" y="4413"/>
                  </a:cubicBezTo>
                  <a:lnTo>
                    <a:pt x="276" y="4413"/>
                  </a:lnTo>
                  <a:cubicBezTo>
                    <a:pt x="668" y="4413"/>
                    <a:pt x="5457" y="4335"/>
                    <a:pt x="8362" y="370"/>
                  </a:cubicBezTo>
                  <a:cubicBezTo>
                    <a:pt x="8441" y="252"/>
                    <a:pt x="8402" y="95"/>
                    <a:pt x="8284" y="56"/>
                  </a:cubicBezTo>
                  <a:cubicBezTo>
                    <a:pt x="8231" y="20"/>
                    <a:pt x="8178" y="1"/>
                    <a:pt x="8129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29;p41"/>
            <p:cNvSpPr/>
            <p:nvPr/>
          </p:nvSpPr>
          <p:spPr>
            <a:xfrm>
              <a:off x="2405600" y="1148850"/>
              <a:ext cx="157050" cy="206125"/>
            </a:xfrm>
            <a:custGeom>
              <a:avLst/>
              <a:gdLst/>
              <a:ahLst/>
              <a:cxnLst/>
              <a:rect l="l" t="t" r="r" b="b"/>
              <a:pathLst>
                <a:path w="6282" h="8245" extrusionOk="0">
                  <a:moveTo>
                    <a:pt x="6045" y="1"/>
                  </a:moveTo>
                  <a:cubicBezTo>
                    <a:pt x="5888" y="1"/>
                    <a:pt x="5810" y="79"/>
                    <a:pt x="5810" y="236"/>
                  </a:cubicBezTo>
                  <a:cubicBezTo>
                    <a:pt x="5810" y="5222"/>
                    <a:pt x="236" y="7774"/>
                    <a:pt x="196" y="7774"/>
                  </a:cubicBezTo>
                  <a:cubicBezTo>
                    <a:pt x="39" y="7813"/>
                    <a:pt x="0" y="7970"/>
                    <a:pt x="39" y="8088"/>
                  </a:cubicBezTo>
                  <a:cubicBezTo>
                    <a:pt x="79" y="8166"/>
                    <a:pt x="196" y="8245"/>
                    <a:pt x="275" y="8245"/>
                  </a:cubicBezTo>
                  <a:cubicBezTo>
                    <a:pt x="314" y="8245"/>
                    <a:pt x="353" y="8205"/>
                    <a:pt x="393" y="8205"/>
                  </a:cubicBezTo>
                  <a:cubicBezTo>
                    <a:pt x="432" y="8166"/>
                    <a:pt x="6281" y="5536"/>
                    <a:pt x="6281" y="236"/>
                  </a:cubicBezTo>
                  <a:cubicBezTo>
                    <a:pt x="6281" y="79"/>
                    <a:pt x="6163" y="1"/>
                    <a:pt x="6045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30;p41"/>
            <p:cNvSpPr/>
            <p:nvPr/>
          </p:nvSpPr>
          <p:spPr>
            <a:xfrm>
              <a:off x="2910025" y="2042925"/>
              <a:ext cx="172750" cy="177650"/>
            </a:xfrm>
            <a:custGeom>
              <a:avLst/>
              <a:gdLst/>
              <a:ahLst/>
              <a:cxnLst/>
              <a:rect l="l" t="t" r="r" b="b"/>
              <a:pathLst>
                <a:path w="6910" h="7106" extrusionOk="0">
                  <a:moveTo>
                    <a:pt x="4476" y="0"/>
                  </a:moveTo>
                  <a:lnTo>
                    <a:pt x="1" y="314"/>
                  </a:lnTo>
                  <a:lnTo>
                    <a:pt x="1963" y="5928"/>
                  </a:lnTo>
                  <a:lnTo>
                    <a:pt x="6910" y="7106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1;p41"/>
            <p:cNvSpPr/>
            <p:nvPr/>
          </p:nvSpPr>
          <p:spPr>
            <a:xfrm>
              <a:off x="2904150" y="2037025"/>
              <a:ext cx="185500" cy="189450"/>
            </a:xfrm>
            <a:custGeom>
              <a:avLst/>
              <a:gdLst/>
              <a:ahLst/>
              <a:cxnLst/>
              <a:rect l="l" t="t" r="r" b="b"/>
              <a:pathLst>
                <a:path w="7420" h="7578" extrusionOk="0">
                  <a:moveTo>
                    <a:pt x="4515" y="472"/>
                  </a:moveTo>
                  <a:lnTo>
                    <a:pt x="6752" y="6988"/>
                  </a:lnTo>
                  <a:lnTo>
                    <a:pt x="2434" y="5928"/>
                  </a:lnTo>
                  <a:lnTo>
                    <a:pt x="589" y="747"/>
                  </a:lnTo>
                  <a:lnTo>
                    <a:pt x="4515" y="472"/>
                  </a:lnTo>
                  <a:close/>
                  <a:moveTo>
                    <a:pt x="4711" y="1"/>
                  </a:moveTo>
                  <a:lnTo>
                    <a:pt x="236" y="315"/>
                  </a:lnTo>
                  <a:cubicBezTo>
                    <a:pt x="157" y="315"/>
                    <a:pt x="79" y="354"/>
                    <a:pt x="39" y="393"/>
                  </a:cubicBezTo>
                  <a:cubicBezTo>
                    <a:pt x="0" y="472"/>
                    <a:pt x="0" y="550"/>
                    <a:pt x="39" y="629"/>
                  </a:cubicBezTo>
                  <a:lnTo>
                    <a:pt x="2002" y="6243"/>
                  </a:lnTo>
                  <a:cubicBezTo>
                    <a:pt x="2002" y="6321"/>
                    <a:pt x="2081" y="6360"/>
                    <a:pt x="2159" y="6400"/>
                  </a:cubicBezTo>
                  <a:lnTo>
                    <a:pt x="7066" y="7577"/>
                  </a:lnTo>
                  <a:lnTo>
                    <a:pt x="7145" y="7577"/>
                  </a:lnTo>
                  <a:cubicBezTo>
                    <a:pt x="7223" y="7577"/>
                    <a:pt x="7302" y="7538"/>
                    <a:pt x="7341" y="7499"/>
                  </a:cubicBezTo>
                  <a:cubicBezTo>
                    <a:pt x="7420" y="7420"/>
                    <a:pt x="7420" y="7342"/>
                    <a:pt x="7420" y="7263"/>
                  </a:cubicBezTo>
                  <a:lnTo>
                    <a:pt x="4946" y="158"/>
                  </a:lnTo>
                  <a:cubicBezTo>
                    <a:pt x="4907" y="40"/>
                    <a:pt x="4829" y="1"/>
                    <a:pt x="4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32;p41"/>
            <p:cNvSpPr/>
            <p:nvPr/>
          </p:nvSpPr>
          <p:spPr>
            <a:xfrm>
              <a:off x="2155325" y="1647425"/>
              <a:ext cx="858750" cy="827825"/>
            </a:xfrm>
            <a:custGeom>
              <a:avLst/>
              <a:gdLst/>
              <a:ahLst/>
              <a:cxnLst/>
              <a:rect l="l" t="t" r="r" b="b"/>
              <a:pathLst>
                <a:path w="34350" h="33113" extrusionOk="0">
                  <a:moveTo>
                    <a:pt x="13819" y="0"/>
                  </a:moveTo>
                  <a:lnTo>
                    <a:pt x="668" y="3808"/>
                  </a:lnTo>
                  <a:cubicBezTo>
                    <a:pt x="1" y="6045"/>
                    <a:pt x="393" y="9264"/>
                    <a:pt x="3534" y="13740"/>
                  </a:cubicBezTo>
                  <a:cubicBezTo>
                    <a:pt x="6674" y="18215"/>
                    <a:pt x="5536" y="16017"/>
                    <a:pt x="10364" y="23200"/>
                  </a:cubicBezTo>
                  <a:cubicBezTo>
                    <a:pt x="12542" y="26422"/>
                    <a:pt x="13713" y="27002"/>
                    <a:pt x="14469" y="27002"/>
                  </a:cubicBezTo>
                  <a:cubicBezTo>
                    <a:pt x="14894" y="27002"/>
                    <a:pt x="15188" y="26819"/>
                    <a:pt x="15455" y="26819"/>
                  </a:cubicBezTo>
                  <a:cubicBezTo>
                    <a:pt x="15767" y="26819"/>
                    <a:pt x="16043" y="27068"/>
                    <a:pt x="16449" y="28147"/>
                  </a:cubicBezTo>
                  <a:cubicBezTo>
                    <a:pt x="17634" y="31387"/>
                    <a:pt x="16592" y="31813"/>
                    <a:pt x="19773" y="31813"/>
                  </a:cubicBezTo>
                  <a:cubicBezTo>
                    <a:pt x="20176" y="31813"/>
                    <a:pt x="20647" y="31806"/>
                    <a:pt x="21199" y="31798"/>
                  </a:cubicBezTo>
                  <a:cubicBezTo>
                    <a:pt x="21927" y="31786"/>
                    <a:pt x="22496" y="31779"/>
                    <a:pt x="22943" y="31779"/>
                  </a:cubicBezTo>
                  <a:cubicBezTo>
                    <a:pt x="25512" y="31779"/>
                    <a:pt x="24075" y="31993"/>
                    <a:pt x="25713" y="32661"/>
                  </a:cubicBezTo>
                  <a:cubicBezTo>
                    <a:pt x="26449" y="32968"/>
                    <a:pt x="27142" y="33112"/>
                    <a:pt x="27819" y="33112"/>
                  </a:cubicBezTo>
                  <a:cubicBezTo>
                    <a:pt x="28877" y="33112"/>
                    <a:pt x="29896" y="32758"/>
                    <a:pt x="30974" y="32112"/>
                  </a:cubicBezTo>
                  <a:cubicBezTo>
                    <a:pt x="32740" y="31091"/>
                    <a:pt x="34350" y="25595"/>
                    <a:pt x="33839" y="22533"/>
                  </a:cubicBezTo>
                  <a:cubicBezTo>
                    <a:pt x="33447" y="20178"/>
                    <a:pt x="31209" y="17312"/>
                    <a:pt x="30189" y="16134"/>
                  </a:cubicBezTo>
                  <a:cubicBezTo>
                    <a:pt x="29875" y="15742"/>
                    <a:pt x="29482" y="15506"/>
                    <a:pt x="29011" y="15428"/>
                  </a:cubicBezTo>
                  <a:cubicBezTo>
                    <a:pt x="28147" y="15271"/>
                    <a:pt x="26695" y="14996"/>
                    <a:pt x="25282" y="14760"/>
                  </a:cubicBezTo>
                  <a:cubicBezTo>
                    <a:pt x="24943" y="14712"/>
                    <a:pt x="24653" y="14692"/>
                    <a:pt x="24403" y="14692"/>
                  </a:cubicBezTo>
                  <a:cubicBezTo>
                    <a:pt x="23028" y="14692"/>
                    <a:pt x="22887" y="15310"/>
                    <a:pt x="22887" y="15310"/>
                  </a:cubicBezTo>
                  <a:cubicBezTo>
                    <a:pt x="22455" y="13740"/>
                    <a:pt x="16645" y="2983"/>
                    <a:pt x="13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3;p41"/>
            <p:cNvSpPr/>
            <p:nvPr/>
          </p:nvSpPr>
          <p:spPr>
            <a:xfrm>
              <a:off x="2144525" y="1641025"/>
              <a:ext cx="877400" cy="840600"/>
            </a:xfrm>
            <a:custGeom>
              <a:avLst/>
              <a:gdLst/>
              <a:ahLst/>
              <a:cxnLst/>
              <a:rect l="l" t="t" r="r" b="b"/>
              <a:pathLst>
                <a:path w="35096" h="33624" extrusionOk="0">
                  <a:moveTo>
                    <a:pt x="14217" y="1"/>
                  </a:moveTo>
                  <a:cubicBezTo>
                    <a:pt x="14153" y="1"/>
                    <a:pt x="14094" y="20"/>
                    <a:pt x="14055" y="60"/>
                  </a:cubicBezTo>
                  <a:cubicBezTo>
                    <a:pt x="13937" y="178"/>
                    <a:pt x="13937" y="335"/>
                    <a:pt x="14055" y="413"/>
                  </a:cubicBezTo>
                  <a:cubicBezTo>
                    <a:pt x="16803" y="3357"/>
                    <a:pt x="22573" y="13956"/>
                    <a:pt x="23083" y="15605"/>
                  </a:cubicBezTo>
                  <a:cubicBezTo>
                    <a:pt x="23123" y="15723"/>
                    <a:pt x="23201" y="15802"/>
                    <a:pt x="23319" y="15802"/>
                  </a:cubicBezTo>
                  <a:cubicBezTo>
                    <a:pt x="23437" y="15802"/>
                    <a:pt x="23515" y="15723"/>
                    <a:pt x="23555" y="15605"/>
                  </a:cubicBezTo>
                  <a:cubicBezTo>
                    <a:pt x="23555" y="15605"/>
                    <a:pt x="23684" y="15218"/>
                    <a:pt x="24737" y="15218"/>
                  </a:cubicBezTo>
                  <a:cubicBezTo>
                    <a:pt x="24983" y="15218"/>
                    <a:pt x="25279" y="15239"/>
                    <a:pt x="25635" y="15291"/>
                  </a:cubicBezTo>
                  <a:cubicBezTo>
                    <a:pt x="27127" y="15487"/>
                    <a:pt x="28619" y="15762"/>
                    <a:pt x="29364" y="15919"/>
                  </a:cubicBezTo>
                  <a:cubicBezTo>
                    <a:pt x="29796" y="15998"/>
                    <a:pt x="30189" y="16194"/>
                    <a:pt x="30464" y="16547"/>
                  </a:cubicBezTo>
                  <a:cubicBezTo>
                    <a:pt x="31406" y="17647"/>
                    <a:pt x="33683" y="20512"/>
                    <a:pt x="34075" y="22828"/>
                  </a:cubicBezTo>
                  <a:cubicBezTo>
                    <a:pt x="34546" y="25773"/>
                    <a:pt x="32976" y="31190"/>
                    <a:pt x="31327" y="32171"/>
                  </a:cubicBezTo>
                  <a:cubicBezTo>
                    <a:pt x="30260" y="32774"/>
                    <a:pt x="29275" y="33076"/>
                    <a:pt x="28300" y="33076"/>
                  </a:cubicBezTo>
                  <a:cubicBezTo>
                    <a:pt x="27625" y="33076"/>
                    <a:pt x="26954" y="32932"/>
                    <a:pt x="26263" y="32642"/>
                  </a:cubicBezTo>
                  <a:cubicBezTo>
                    <a:pt x="25949" y="32564"/>
                    <a:pt x="25674" y="32407"/>
                    <a:pt x="25439" y="32171"/>
                  </a:cubicBezTo>
                  <a:cubicBezTo>
                    <a:pt x="25154" y="31887"/>
                    <a:pt x="25022" y="31806"/>
                    <a:pt x="23253" y="31806"/>
                  </a:cubicBezTo>
                  <a:cubicBezTo>
                    <a:pt x="22829" y="31806"/>
                    <a:pt x="22309" y="31810"/>
                    <a:pt x="21670" y="31818"/>
                  </a:cubicBezTo>
                  <a:cubicBezTo>
                    <a:pt x="21172" y="31824"/>
                    <a:pt x="20743" y="31828"/>
                    <a:pt x="20373" y="31828"/>
                  </a:cubicBezTo>
                  <a:cubicBezTo>
                    <a:pt x="18091" y="31828"/>
                    <a:pt x="18049" y="31649"/>
                    <a:pt x="17745" y="30366"/>
                  </a:cubicBezTo>
                  <a:cubicBezTo>
                    <a:pt x="17548" y="29659"/>
                    <a:pt x="17352" y="28992"/>
                    <a:pt x="17117" y="28324"/>
                  </a:cubicBezTo>
                  <a:cubicBezTo>
                    <a:pt x="16691" y="27170"/>
                    <a:pt x="16360" y="26838"/>
                    <a:pt x="15886" y="26838"/>
                  </a:cubicBezTo>
                  <a:cubicBezTo>
                    <a:pt x="15748" y="26838"/>
                    <a:pt x="15597" y="26867"/>
                    <a:pt x="15429" y="26911"/>
                  </a:cubicBezTo>
                  <a:cubicBezTo>
                    <a:pt x="15290" y="26957"/>
                    <a:pt x="15126" y="27010"/>
                    <a:pt x="14919" y="27010"/>
                  </a:cubicBezTo>
                  <a:cubicBezTo>
                    <a:pt x="14248" y="27010"/>
                    <a:pt x="13134" y="26452"/>
                    <a:pt x="11032" y="23299"/>
                  </a:cubicBezTo>
                  <a:cubicBezTo>
                    <a:pt x="8205" y="19138"/>
                    <a:pt x="7381" y="18118"/>
                    <a:pt x="6596" y="17136"/>
                  </a:cubicBezTo>
                  <a:cubicBezTo>
                    <a:pt x="6046" y="16430"/>
                    <a:pt x="5458" y="15723"/>
                    <a:pt x="4162" y="13839"/>
                  </a:cubicBezTo>
                  <a:cubicBezTo>
                    <a:pt x="1493" y="9992"/>
                    <a:pt x="511" y="6733"/>
                    <a:pt x="1336" y="4142"/>
                  </a:cubicBezTo>
                  <a:cubicBezTo>
                    <a:pt x="1375" y="4025"/>
                    <a:pt x="1296" y="3868"/>
                    <a:pt x="1179" y="3828"/>
                  </a:cubicBezTo>
                  <a:cubicBezTo>
                    <a:pt x="1152" y="3822"/>
                    <a:pt x="1126" y="3818"/>
                    <a:pt x="1101" y="3818"/>
                  </a:cubicBezTo>
                  <a:cubicBezTo>
                    <a:pt x="983" y="3818"/>
                    <a:pt x="897" y="3895"/>
                    <a:pt x="865" y="4025"/>
                  </a:cubicBezTo>
                  <a:cubicBezTo>
                    <a:pt x="1" y="6733"/>
                    <a:pt x="982" y="10149"/>
                    <a:pt x="3770" y="14113"/>
                  </a:cubicBezTo>
                  <a:cubicBezTo>
                    <a:pt x="5065" y="15998"/>
                    <a:pt x="5654" y="16744"/>
                    <a:pt x="6203" y="17450"/>
                  </a:cubicBezTo>
                  <a:cubicBezTo>
                    <a:pt x="6989" y="18392"/>
                    <a:pt x="7774" y="19413"/>
                    <a:pt x="10600" y="23574"/>
                  </a:cubicBezTo>
                  <a:cubicBezTo>
                    <a:pt x="12750" y="26783"/>
                    <a:pt x="13985" y="27495"/>
                    <a:pt x="14913" y="27495"/>
                  </a:cubicBezTo>
                  <a:cubicBezTo>
                    <a:pt x="15154" y="27495"/>
                    <a:pt x="15375" y="27447"/>
                    <a:pt x="15586" y="27382"/>
                  </a:cubicBezTo>
                  <a:cubicBezTo>
                    <a:pt x="15691" y="27350"/>
                    <a:pt x="15780" y="27322"/>
                    <a:pt x="15863" y="27322"/>
                  </a:cubicBezTo>
                  <a:cubicBezTo>
                    <a:pt x="16088" y="27322"/>
                    <a:pt x="16272" y="27534"/>
                    <a:pt x="16646" y="28481"/>
                  </a:cubicBezTo>
                  <a:cubicBezTo>
                    <a:pt x="16881" y="29109"/>
                    <a:pt x="17077" y="29816"/>
                    <a:pt x="17234" y="30483"/>
                  </a:cubicBezTo>
                  <a:cubicBezTo>
                    <a:pt x="17645" y="32094"/>
                    <a:pt x="17877" y="32298"/>
                    <a:pt x="20382" y="32298"/>
                  </a:cubicBezTo>
                  <a:cubicBezTo>
                    <a:pt x="20748" y="32298"/>
                    <a:pt x="21161" y="32294"/>
                    <a:pt x="21631" y="32289"/>
                  </a:cubicBezTo>
                  <a:cubicBezTo>
                    <a:pt x="22346" y="32280"/>
                    <a:pt x="22904" y="32275"/>
                    <a:pt x="23341" y="32275"/>
                  </a:cubicBezTo>
                  <a:cubicBezTo>
                    <a:pt x="24850" y="32275"/>
                    <a:pt x="24925" y="32333"/>
                    <a:pt x="25046" y="32485"/>
                  </a:cubicBezTo>
                  <a:cubicBezTo>
                    <a:pt x="25321" y="32760"/>
                    <a:pt x="25674" y="32996"/>
                    <a:pt x="26028" y="33114"/>
                  </a:cubicBezTo>
                  <a:cubicBezTo>
                    <a:pt x="26734" y="33428"/>
                    <a:pt x="27480" y="33585"/>
                    <a:pt x="28265" y="33624"/>
                  </a:cubicBezTo>
                  <a:cubicBezTo>
                    <a:pt x="29443" y="33585"/>
                    <a:pt x="30581" y="33231"/>
                    <a:pt x="31563" y="32603"/>
                  </a:cubicBezTo>
                  <a:cubicBezTo>
                    <a:pt x="33408" y="31504"/>
                    <a:pt x="35096" y="25969"/>
                    <a:pt x="34546" y="22750"/>
                  </a:cubicBezTo>
                  <a:cubicBezTo>
                    <a:pt x="34114" y="20316"/>
                    <a:pt x="31838" y="17372"/>
                    <a:pt x="30856" y="16233"/>
                  </a:cubicBezTo>
                  <a:cubicBezTo>
                    <a:pt x="30464" y="15802"/>
                    <a:pt x="29993" y="15527"/>
                    <a:pt x="29443" y="15409"/>
                  </a:cubicBezTo>
                  <a:cubicBezTo>
                    <a:pt x="28658" y="15252"/>
                    <a:pt x="27166" y="15016"/>
                    <a:pt x="25714" y="14781"/>
                  </a:cubicBezTo>
                  <a:cubicBezTo>
                    <a:pt x="25318" y="14713"/>
                    <a:pt x="24984" y="14684"/>
                    <a:pt x="24701" y="14684"/>
                  </a:cubicBezTo>
                  <a:cubicBezTo>
                    <a:pt x="24001" y="14684"/>
                    <a:pt x="23610" y="14860"/>
                    <a:pt x="23358" y="15056"/>
                  </a:cubicBezTo>
                  <a:cubicBezTo>
                    <a:pt x="22298" y="12465"/>
                    <a:pt x="16999" y="2847"/>
                    <a:pt x="14408" y="60"/>
                  </a:cubicBezTo>
                  <a:cubicBezTo>
                    <a:pt x="14349" y="20"/>
                    <a:pt x="14280" y="1"/>
                    <a:pt x="14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4;p41"/>
            <p:cNvSpPr/>
            <p:nvPr/>
          </p:nvSpPr>
          <p:spPr>
            <a:xfrm>
              <a:off x="2246700" y="1731000"/>
              <a:ext cx="229575" cy="184450"/>
            </a:xfrm>
            <a:custGeom>
              <a:avLst/>
              <a:gdLst/>
              <a:ahLst/>
              <a:cxnLst/>
              <a:rect l="l" t="t" r="r" b="b"/>
              <a:pathLst>
                <a:path w="9183" h="7378" extrusionOk="0">
                  <a:moveTo>
                    <a:pt x="6426" y="1"/>
                  </a:moveTo>
                  <a:cubicBezTo>
                    <a:pt x="5340" y="1"/>
                    <a:pt x="4333" y="703"/>
                    <a:pt x="4001" y="1800"/>
                  </a:cubicBezTo>
                  <a:cubicBezTo>
                    <a:pt x="3834" y="1772"/>
                    <a:pt x="3672" y="1760"/>
                    <a:pt x="3518" y="1760"/>
                  </a:cubicBezTo>
                  <a:cubicBezTo>
                    <a:pt x="763" y="1760"/>
                    <a:pt x="0" y="5852"/>
                    <a:pt x="2862" y="6707"/>
                  </a:cubicBezTo>
                  <a:lnTo>
                    <a:pt x="5218" y="7295"/>
                  </a:lnTo>
                  <a:cubicBezTo>
                    <a:pt x="5412" y="7351"/>
                    <a:pt x="5612" y="7377"/>
                    <a:pt x="5813" y="7377"/>
                  </a:cubicBezTo>
                  <a:cubicBezTo>
                    <a:pt x="6179" y="7377"/>
                    <a:pt x="6551" y="7291"/>
                    <a:pt x="6906" y="7138"/>
                  </a:cubicBezTo>
                  <a:lnTo>
                    <a:pt x="7141" y="7021"/>
                  </a:lnTo>
                  <a:cubicBezTo>
                    <a:pt x="7691" y="6667"/>
                    <a:pt x="8123" y="6118"/>
                    <a:pt x="8280" y="5490"/>
                  </a:cubicBezTo>
                  <a:lnTo>
                    <a:pt x="8868" y="3134"/>
                  </a:lnTo>
                  <a:cubicBezTo>
                    <a:pt x="9182" y="1800"/>
                    <a:pt x="8358" y="426"/>
                    <a:pt x="7023" y="72"/>
                  </a:cubicBezTo>
                  <a:cubicBezTo>
                    <a:pt x="6824" y="24"/>
                    <a:pt x="6624" y="1"/>
                    <a:pt x="6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5;p41"/>
            <p:cNvSpPr/>
            <p:nvPr/>
          </p:nvSpPr>
          <p:spPr>
            <a:xfrm>
              <a:off x="2719775" y="2023500"/>
              <a:ext cx="75450" cy="180400"/>
            </a:xfrm>
            <a:custGeom>
              <a:avLst/>
              <a:gdLst/>
              <a:ahLst/>
              <a:cxnLst/>
              <a:rect l="l" t="t" r="r" b="b"/>
              <a:pathLst>
                <a:path w="3018" h="7216" extrusionOk="0">
                  <a:moveTo>
                    <a:pt x="1302" y="2706"/>
                  </a:moveTo>
                  <a:cubicBezTo>
                    <a:pt x="1577" y="2831"/>
                    <a:pt x="2000" y="3266"/>
                    <a:pt x="2193" y="4389"/>
                  </a:cubicBezTo>
                  <a:cubicBezTo>
                    <a:pt x="2350" y="5095"/>
                    <a:pt x="2233" y="5802"/>
                    <a:pt x="1879" y="6430"/>
                  </a:cubicBezTo>
                  <a:cubicBezTo>
                    <a:pt x="1802" y="5150"/>
                    <a:pt x="1609" y="3909"/>
                    <a:pt x="1302" y="2706"/>
                  </a:cubicBezTo>
                  <a:close/>
                  <a:moveTo>
                    <a:pt x="328" y="0"/>
                  </a:moveTo>
                  <a:cubicBezTo>
                    <a:pt x="170" y="0"/>
                    <a:pt x="0" y="150"/>
                    <a:pt x="73" y="345"/>
                  </a:cubicBezTo>
                  <a:cubicBezTo>
                    <a:pt x="1644" y="5095"/>
                    <a:pt x="1369" y="6941"/>
                    <a:pt x="1369" y="6941"/>
                  </a:cubicBezTo>
                  <a:cubicBezTo>
                    <a:pt x="1369" y="7019"/>
                    <a:pt x="1408" y="7098"/>
                    <a:pt x="1487" y="7176"/>
                  </a:cubicBezTo>
                  <a:cubicBezTo>
                    <a:pt x="1526" y="7215"/>
                    <a:pt x="1565" y="7215"/>
                    <a:pt x="1604" y="7215"/>
                  </a:cubicBezTo>
                  <a:cubicBezTo>
                    <a:pt x="1644" y="7215"/>
                    <a:pt x="1683" y="7215"/>
                    <a:pt x="1683" y="7176"/>
                  </a:cubicBezTo>
                  <a:cubicBezTo>
                    <a:pt x="1762" y="7176"/>
                    <a:pt x="3018" y="6587"/>
                    <a:pt x="2664" y="4310"/>
                  </a:cubicBezTo>
                  <a:cubicBezTo>
                    <a:pt x="2390" y="2544"/>
                    <a:pt x="1526" y="2191"/>
                    <a:pt x="1133" y="2112"/>
                  </a:cubicBezTo>
                  <a:cubicBezTo>
                    <a:pt x="976" y="1523"/>
                    <a:pt x="780" y="895"/>
                    <a:pt x="545" y="188"/>
                  </a:cubicBezTo>
                  <a:cubicBezTo>
                    <a:pt x="515" y="55"/>
                    <a:pt x="424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6;p41"/>
            <p:cNvSpPr/>
            <p:nvPr/>
          </p:nvSpPr>
          <p:spPr>
            <a:xfrm>
              <a:off x="2720625" y="2024275"/>
              <a:ext cx="170775" cy="453200"/>
            </a:xfrm>
            <a:custGeom>
              <a:avLst/>
              <a:gdLst/>
              <a:ahLst/>
              <a:cxnLst/>
              <a:rect l="l" t="t" r="r" b="b"/>
              <a:pathLst>
                <a:path w="6831" h="18128" extrusionOk="0">
                  <a:moveTo>
                    <a:pt x="314" y="0"/>
                  </a:moveTo>
                  <a:cubicBezTo>
                    <a:pt x="157" y="0"/>
                    <a:pt x="39" y="79"/>
                    <a:pt x="39" y="197"/>
                  </a:cubicBezTo>
                  <a:cubicBezTo>
                    <a:pt x="0" y="354"/>
                    <a:pt x="118" y="472"/>
                    <a:pt x="236" y="472"/>
                  </a:cubicBezTo>
                  <a:cubicBezTo>
                    <a:pt x="275" y="511"/>
                    <a:pt x="4122" y="1100"/>
                    <a:pt x="5535" y="8009"/>
                  </a:cubicBezTo>
                  <a:cubicBezTo>
                    <a:pt x="6320" y="11817"/>
                    <a:pt x="3808" y="17744"/>
                    <a:pt x="3769" y="17784"/>
                  </a:cubicBezTo>
                  <a:cubicBezTo>
                    <a:pt x="3690" y="17901"/>
                    <a:pt x="3769" y="18058"/>
                    <a:pt x="3887" y="18098"/>
                  </a:cubicBezTo>
                  <a:cubicBezTo>
                    <a:pt x="3906" y="18117"/>
                    <a:pt x="3926" y="18127"/>
                    <a:pt x="3945" y="18127"/>
                  </a:cubicBezTo>
                  <a:cubicBezTo>
                    <a:pt x="3965" y="18127"/>
                    <a:pt x="3985" y="18117"/>
                    <a:pt x="4004" y="18098"/>
                  </a:cubicBezTo>
                  <a:cubicBezTo>
                    <a:pt x="4019" y="18105"/>
                    <a:pt x="4033" y="18108"/>
                    <a:pt x="4047" y="18108"/>
                  </a:cubicBezTo>
                  <a:cubicBezTo>
                    <a:pt x="4110" y="18108"/>
                    <a:pt x="4169" y="18044"/>
                    <a:pt x="4201" y="17980"/>
                  </a:cubicBezTo>
                  <a:cubicBezTo>
                    <a:pt x="4318" y="17744"/>
                    <a:pt x="6831" y="11856"/>
                    <a:pt x="6046" y="7930"/>
                  </a:cubicBezTo>
                  <a:cubicBezTo>
                    <a:pt x="4554" y="629"/>
                    <a:pt x="471" y="40"/>
                    <a:pt x="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7;p41"/>
            <p:cNvSpPr/>
            <p:nvPr/>
          </p:nvSpPr>
          <p:spPr>
            <a:xfrm>
              <a:off x="2684350" y="2383600"/>
              <a:ext cx="94200" cy="68600"/>
            </a:xfrm>
            <a:custGeom>
              <a:avLst/>
              <a:gdLst/>
              <a:ahLst/>
              <a:cxnLst/>
              <a:rect l="l" t="t" r="r" b="b"/>
              <a:pathLst>
                <a:path w="3768" h="2744" extrusionOk="0">
                  <a:moveTo>
                    <a:pt x="351" y="1"/>
                  </a:moveTo>
                  <a:cubicBezTo>
                    <a:pt x="136" y="1"/>
                    <a:pt x="1" y="333"/>
                    <a:pt x="234" y="466"/>
                  </a:cubicBezTo>
                  <a:cubicBezTo>
                    <a:pt x="1333" y="1134"/>
                    <a:pt x="2393" y="1880"/>
                    <a:pt x="3336" y="2704"/>
                  </a:cubicBezTo>
                  <a:cubicBezTo>
                    <a:pt x="3414" y="2743"/>
                    <a:pt x="3453" y="2743"/>
                    <a:pt x="3493" y="2743"/>
                  </a:cubicBezTo>
                  <a:cubicBezTo>
                    <a:pt x="3571" y="2743"/>
                    <a:pt x="3650" y="2743"/>
                    <a:pt x="3689" y="2665"/>
                  </a:cubicBezTo>
                  <a:cubicBezTo>
                    <a:pt x="3767" y="2547"/>
                    <a:pt x="3767" y="2429"/>
                    <a:pt x="3650" y="2311"/>
                  </a:cubicBezTo>
                  <a:cubicBezTo>
                    <a:pt x="2668" y="1487"/>
                    <a:pt x="1608" y="702"/>
                    <a:pt x="470" y="34"/>
                  </a:cubicBezTo>
                  <a:cubicBezTo>
                    <a:pt x="429" y="11"/>
                    <a:pt x="388" y="1"/>
                    <a:pt x="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8;p41"/>
            <p:cNvSpPr/>
            <p:nvPr/>
          </p:nvSpPr>
          <p:spPr>
            <a:xfrm>
              <a:off x="2445175" y="2204500"/>
              <a:ext cx="111575" cy="123050"/>
            </a:xfrm>
            <a:custGeom>
              <a:avLst/>
              <a:gdLst/>
              <a:ahLst/>
              <a:cxnLst/>
              <a:rect l="l" t="t" r="r" b="b"/>
              <a:pathLst>
                <a:path w="4463" h="4922" extrusionOk="0">
                  <a:moveTo>
                    <a:pt x="380" y="0"/>
                  </a:moveTo>
                  <a:cubicBezTo>
                    <a:pt x="164" y="0"/>
                    <a:pt x="1" y="288"/>
                    <a:pt x="223" y="446"/>
                  </a:cubicBezTo>
                  <a:cubicBezTo>
                    <a:pt x="1715" y="1703"/>
                    <a:pt x="2971" y="3155"/>
                    <a:pt x="3991" y="4804"/>
                  </a:cubicBezTo>
                  <a:cubicBezTo>
                    <a:pt x="4031" y="4882"/>
                    <a:pt x="4109" y="4922"/>
                    <a:pt x="4188" y="4922"/>
                  </a:cubicBezTo>
                  <a:cubicBezTo>
                    <a:pt x="4227" y="4922"/>
                    <a:pt x="4266" y="4882"/>
                    <a:pt x="4305" y="4882"/>
                  </a:cubicBezTo>
                  <a:cubicBezTo>
                    <a:pt x="4423" y="4804"/>
                    <a:pt x="4462" y="4647"/>
                    <a:pt x="4384" y="4529"/>
                  </a:cubicBezTo>
                  <a:cubicBezTo>
                    <a:pt x="2382" y="1467"/>
                    <a:pt x="615" y="93"/>
                    <a:pt x="537" y="54"/>
                  </a:cubicBezTo>
                  <a:cubicBezTo>
                    <a:pt x="484" y="16"/>
                    <a:pt x="430" y="0"/>
                    <a:pt x="3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39;p41"/>
            <p:cNvSpPr/>
            <p:nvPr/>
          </p:nvSpPr>
          <p:spPr>
            <a:xfrm>
              <a:off x="2373200" y="1483525"/>
              <a:ext cx="114850" cy="114850"/>
            </a:xfrm>
            <a:custGeom>
              <a:avLst/>
              <a:gdLst/>
              <a:ahLst/>
              <a:cxnLst/>
              <a:rect l="l" t="t" r="r" b="b"/>
              <a:pathLst>
                <a:path w="4594" h="4594" extrusionOk="0">
                  <a:moveTo>
                    <a:pt x="315" y="0"/>
                  </a:moveTo>
                  <a:cubicBezTo>
                    <a:pt x="1" y="0"/>
                    <a:pt x="1" y="511"/>
                    <a:pt x="315" y="511"/>
                  </a:cubicBezTo>
                  <a:cubicBezTo>
                    <a:pt x="2906" y="511"/>
                    <a:pt x="4083" y="4397"/>
                    <a:pt x="4083" y="4436"/>
                  </a:cubicBezTo>
                  <a:cubicBezTo>
                    <a:pt x="4122" y="4515"/>
                    <a:pt x="4201" y="4593"/>
                    <a:pt x="4319" y="4593"/>
                  </a:cubicBezTo>
                  <a:lnTo>
                    <a:pt x="4397" y="4593"/>
                  </a:lnTo>
                  <a:cubicBezTo>
                    <a:pt x="4515" y="4554"/>
                    <a:pt x="4594" y="4436"/>
                    <a:pt x="4554" y="4279"/>
                  </a:cubicBezTo>
                  <a:cubicBezTo>
                    <a:pt x="4515" y="4122"/>
                    <a:pt x="3259" y="39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40;p41"/>
            <p:cNvSpPr/>
            <p:nvPr/>
          </p:nvSpPr>
          <p:spPr>
            <a:xfrm>
              <a:off x="2896775" y="2352300"/>
              <a:ext cx="41750" cy="39775"/>
            </a:xfrm>
            <a:custGeom>
              <a:avLst/>
              <a:gdLst/>
              <a:ahLst/>
              <a:cxnLst/>
              <a:rect l="l" t="t" r="r" b="b"/>
              <a:pathLst>
                <a:path w="1670" h="1591" extrusionOk="0">
                  <a:moveTo>
                    <a:pt x="845" y="1"/>
                  </a:moveTo>
                  <a:cubicBezTo>
                    <a:pt x="472" y="1"/>
                    <a:pt x="99" y="246"/>
                    <a:pt x="60" y="737"/>
                  </a:cubicBezTo>
                  <a:cubicBezTo>
                    <a:pt x="1" y="1306"/>
                    <a:pt x="413" y="1591"/>
                    <a:pt x="830" y="1591"/>
                  </a:cubicBezTo>
                  <a:cubicBezTo>
                    <a:pt x="1247" y="1591"/>
                    <a:pt x="1669" y="1306"/>
                    <a:pt x="1630" y="737"/>
                  </a:cubicBezTo>
                  <a:cubicBezTo>
                    <a:pt x="1591" y="246"/>
                    <a:pt x="1218" y="1"/>
                    <a:pt x="8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41;p41"/>
            <p:cNvSpPr/>
            <p:nvPr/>
          </p:nvSpPr>
          <p:spPr>
            <a:xfrm>
              <a:off x="2771650" y="1569875"/>
              <a:ext cx="257150" cy="186500"/>
            </a:xfrm>
            <a:custGeom>
              <a:avLst/>
              <a:gdLst/>
              <a:ahLst/>
              <a:cxnLst/>
              <a:rect l="l" t="t" r="r" b="b"/>
              <a:pathLst>
                <a:path w="10286" h="7460" extrusionOk="0">
                  <a:moveTo>
                    <a:pt x="1" y="1"/>
                  </a:moveTo>
                  <a:cubicBezTo>
                    <a:pt x="1" y="1"/>
                    <a:pt x="3220" y="1964"/>
                    <a:pt x="5653" y="6439"/>
                  </a:cubicBezTo>
                  <a:lnTo>
                    <a:pt x="5850" y="6321"/>
                  </a:lnTo>
                  <a:cubicBezTo>
                    <a:pt x="5929" y="6284"/>
                    <a:pt x="6041" y="6267"/>
                    <a:pt x="6178" y="6267"/>
                  </a:cubicBezTo>
                  <a:cubicBezTo>
                    <a:pt x="7336" y="6267"/>
                    <a:pt x="10286" y="7459"/>
                    <a:pt x="10286" y="7459"/>
                  </a:cubicBezTo>
                  <a:cubicBezTo>
                    <a:pt x="10286" y="7459"/>
                    <a:pt x="10207" y="7224"/>
                    <a:pt x="10011" y="6792"/>
                  </a:cubicBezTo>
                  <a:cubicBezTo>
                    <a:pt x="8323" y="3416"/>
                    <a:pt x="5182" y="1021"/>
                    <a:pt x="1492" y="276"/>
                  </a:cubicBezTo>
                  <a:cubicBezTo>
                    <a:pt x="550" y="7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42;p41"/>
            <p:cNvSpPr/>
            <p:nvPr/>
          </p:nvSpPr>
          <p:spPr>
            <a:xfrm>
              <a:off x="2764775" y="1564000"/>
              <a:ext cx="271875" cy="198250"/>
            </a:xfrm>
            <a:custGeom>
              <a:avLst/>
              <a:gdLst/>
              <a:ahLst/>
              <a:cxnLst/>
              <a:rect l="l" t="t" r="r" b="b"/>
              <a:pathLst>
                <a:path w="10875" h="7930" extrusionOk="0">
                  <a:moveTo>
                    <a:pt x="1257" y="668"/>
                  </a:moveTo>
                  <a:lnTo>
                    <a:pt x="1728" y="785"/>
                  </a:lnTo>
                  <a:cubicBezTo>
                    <a:pt x="5340" y="1492"/>
                    <a:pt x="8402" y="3847"/>
                    <a:pt x="10050" y="7145"/>
                  </a:cubicBezTo>
                  <a:lnTo>
                    <a:pt x="10129" y="7263"/>
                  </a:lnTo>
                  <a:cubicBezTo>
                    <a:pt x="9147" y="6870"/>
                    <a:pt x="7459" y="6281"/>
                    <a:pt x="6478" y="6281"/>
                  </a:cubicBezTo>
                  <a:cubicBezTo>
                    <a:pt x="6321" y="6281"/>
                    <a:pt x="6164" y="6281"/>
                    <a:pt x="6046" y="6360"/>
                  </a:cubicBezTo>
                  <a:cubicBezTo>
                    <a:pt x="4829" y="4161"/>
                    <a:pt x="3220" y="2238"/>
                    <a:pt x="1257" y="668"/>
                  </a:cubicBezTo>
                  <a:close/>
                  <a:moveTo>
                    <a:pt x="315" y="0"/>
                  </a:moveTo>
                  <a:cubicBezTo>
                    <a:pt x="197" y="0"/>
                    <a:pt x="79" y="39"/>
                    <a:pt x="40" y="157"/>
                  </a:cubicBezTo>
                  <a:cubicBezTo>
                    <a:pt x="1" y="275"/>
                    <a:pt x="40" y="393"/>
                    <a:pt x="158" y="471"/>
                  </a:cubicBezTo>
                  <a:cubicBezTo>
                    <a:pt x="158" y="471"/>
                    <a:pt x="3338" y="2434"/>
                    <a:pt x="5732" y="6831"/>
                  </a:cubicBezTo>
                  <a:cubicBezTo>
                    <a:pt x="5732" y="6870"/>
                    <a:pt x="5811" y="6909"/>
                    <a:pt x="5850" y="6949"/>
                  </a:cubicBezTo>
                  <a:cubicBezTo>
                    <a:pt x="5928" y="6949"/>
                    <a:pt x="6007" y="6949"/>
                    <a:pt x="6046" y="6909"/>
                  </a:cubicBezTo>
                  <a:lnTo>
                    <a:pt x="6203" y="6792"/>
                  </a:lnTo>
                  <a:cubicBezTo>
                    <a:pt x="6258" y="6767"/>
                    <a:pt x="6339" y="6755"/>
                    <a:pt x="6442" y="6755"/>
                  </a:cubicBezTo>
                  <a:cubicBezTo>
                    <a:pt x="7155" y="6755"/>
                    <a:pt x="8939" y="7313"/>
                    <a:pt x="10482" y="7930"/>
                  </a:cubicBezTo>
                  <a:lnTo>
                    <a:pt x="10561" y="7930"/>
                  </a:lnTo>
                  <a:cubicBezTo>
                    <a:pt x="10757" y="7930"/>
                    <a:pt x="10875" y="7734"/>
                    <a:pt x="10796" y="7577"/>
                  </a:cubicBezTo>
                  <a:cubicBezTo>
                    <a:pt x="10796" y="7577"/>
                    <a:pt x="10718" y="7341"/>
                    <a:pt x="10521" y="6909"/>
                  </a:cubicBezTo>
                  <a:cubicBezTo>
                    <a:pt x="8794" y="3455"/>
                    <a:pt x="5575" y="1021"/>
                    <a:pt x="1807" y="275"/>
                  </a:cubicBezTo>
                  <a:cubicBezTo>
                    <a:pt x="904" y="79"/>
                    <a:pt x="31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43;p41"/>
            <p:cNvSpPr/>
            <p:nvPr/>
          </p:nvSpPr>
          <p:spPr>
            <a:xfrm>
              <a:off x="2960075" y="1666050"/>
              <a:ext cx="587900" cy="818800"/>
            </a:xfrm>
            <a:custGeom>
              <a:avLst/>
              <a:gdLst/>
              <a:ahLst/>
              <a:cxnLst/>
              <a:rect l="l" t="t" r="r" b="b"/>
              <a:pathLst>
                <a:path w="23516" h="32752" extrusionOk="0">
                  <a:moveTo>
                    <a:pt x="3337" y="1"/>
                  </a:moveTo>
                  <a:lnTo>
                    <a:pt x="10050" y="13937"/>
                  </a:lnTo>
                  <a:cubicBezTo>
                    <a:pt x="9573" y="13925"/>
                    <a:pt x="9112" y="13920"/>
                    <a:pt x="8666" y="13920"/>
                  </a:cubicBezTo>
                  <a:cubicBezTo>
                    <a:pt x="3097" y="13920"/>
                    <a:pt x="1" y="14761"/>
                    <a:pt x="1" y="14761"/>
                  </a:cubicBezTo>
                  <a:cubicBezTo>
                    <a:pt x="3573" y="19158"/>
                    <a:pt x="1610" y="25007"/>
                    <a:pt x="1610" y="25007"/>
                  </a:cubicBezTo>
                  <a:cubicBezTo>
                    <a:pt x="1610" y="25007"/>
                    <a:pt x="4672" y="29129"/>
                    <a:pt x="8362" y="29522"/>
                  </a:cubicBezTo>
                  <a:cubicBezTo>
                    <a:pt x="11347" y="29839"/>
                    <a:pt x="14024" y="32751"/>
                    <a:pt x="16600" y="32751"/>
                  </a:cubicBezTo>
                  <a:cubicBezTo>
                    <a:pt x="17209" y="32751"/>
                    <a:pt x="17812" y="32589"/>
                    <a:pt x="18412" y="32191"/>
                  </a:cubicBezTo>
                  <a:cubicBezTo>
                    <a:pt x="21552" y="30110"/>
                    <a:pt x="23515" y="25086"/>
                    <a:pt x="21278" y="19433"/>
                  </a:cubicBezTo>
                  <a:cubicBezTo>
                    <a:pt x="19040" y="13780"/>
                    <a:pt x="17195" y="14761"/>
                    <a:pt x="14486" y="11739"/>
                  </a:cubicBezTo>
                  <a:cubicBezTo>
                    <a:pt x="11817" y="8716"/>
                    <a:pt x="7342" y="2003"/>
                    <a:pt x="3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44;p41"/>
            <p:cNvSpPr/>
            <p:nvPr/>
          </p:nvSpPr>
          <p:spPr>
            <a:xfrm>
              <a:off x="2953200" y="1660375"/>
              <a:ext cx="603600" cy="831075"/>
            </a:xfrm>
            <a:custGeom>
              <a:avLst/>
              <a:gdLst/>
              <a:ahLst/>
              <a:cxnLst/>
              <a:rect l="l" t="t" r="r" b="b"/>
              <a:pathLst>
                <a:path w="24144" h="33243" extrusionOk="0">
                  <a:moveTo>
                    <a:pt x="3664" y="0"/>
                  </a:moveTo>
                  <a:cubicBezTo>
                    <a:pt x="3570" y="0"/>
                    <a:pt x="3473" y="64"/>
                    <a:pt x="3416" y="149"/>
                  </a:cubicBezTo>
                  <a:cubicBezTo>
                    <a:pt x="3377" y="267"/>
                    <a:pt x="3416" y="424"/>
                    <a:pt x="3534" y="463"/>
                  </a:cubicBezTo>
                  <a:cubicBezTo>
                    <a:pt x="6439" y="1916"/>
                    <a:pt x="9619" y="5920"/>
                    <a:pt x="12170" y="9139"/>
                  </a:cubicBezTo>
                  <a:cubicBezTo>
                    <a:pt x="13073" y="10277"/>
                    <a:pt x="13898" y="11337"/>
                    <a:pt x="14604" y="12162"/>
                  </a:cubicBezTo>
                  <a:cubicBezTo>
                    <a:pt x="15389" y="12986"/>
                    <a:pt x="16253" y="13732"/>
                    <a:pt x="17234" y="14360"/>
                  </a:cubicBezTo>
                  <a:cubicBezTo>
                    <a:pt x="18687" y="15342"/>
                    <a:pt x="19904" y="16127"/>
                    <a:pt x="21356" y="19738"/>
                  </a:cubicBezTo>
                  <a:cubicBezTo>
                    <a:pt x="23555" y="25234"/>
                    <a:pt x="21631" y="30180"/>
                    <a:pt x="18569" y="32222"/>
                  </a:cubicBezTo>
                  <a:cubicBezTo>
                    <a:pt x="18013" y="32592"/>
                    <a:pt x="17457" y="32745"/>
                    <a:pt x="16893" y="32745"/>
                  </a:cubicBezTo>
                  <a:cubicBezTo>
                    <a:pt x="15663" y="32745"/>
                    <a:pt x="14394" y="32020"/>
                    <a:pt x="12995" y="31240"/>
                  </a:cubicBezTo>
                  <a:cubicBezTo>
                    <a:pt x="11621" y="30494"/>
                    <a:pt x="10208" y="29670"/>
                    <a:pt x="8677" y="29513"/>
                  </a:cubicBezTo>
                  <a:cubicBezTo>
                    <a:pt x="5458" y="29160"/>
                    <a:pt x="2670" y="25784"/>
                    <a:pt x="2160" y="25195"/>
                  </a:cubicBezTo>
                  <a:cubicBezTo>
                    <a:pt x="2396" y="24292"/>
                    <a:pt x="3691" y="19189"/>
                    <a:pt x="708" y="15145"/>
                  </a:cubicBezTo>
                  <a:cubicBezTo>
                    <a:pt x="3294" y="14666"/>
                    <a:pt x="5907" y="14395"/>
                    <a:pt x="8524" y="14395"/>
                  </a:cubicBezTo>
                  <a:cubicBezTo>
                    <a:pt x="9124" y="14395"/>
                    <a:pt x="9725" y="14409"/>
                    <a:pt x="10325" y="14439"/>
                  </a:cubicBezTo>
                  <a:cubicBezTo>
                    <a:pt x="10482" y="14399"/>
                    <a:pt x="10561" y="14321"/>
                    <a:pt x="10600" y="14164"/>
                  </a:cubicBezTo>
                  <a:cubicBezTo>
                    <a:pt x="10600" y="14046"/>
                    <a:pt x="10482" y="13928"/>
                    <a:pt x="10365" y="13928"/>
                  </a:cubicBezTo>
                  <a:cubicBezTo>
                    <a:pt x="9888" y="13917"/>
                    <a:pt x="9426" y="13911"/>
                    <a:pt x="8979" y="13911"/>
                  </a:cubicBezTo>
                  <a:cubicBezTo>
                    <a:pt x="3400" y="13911"/>
                    <a:pt x="234" y="14753"/>
                    <a:pt x="197" y="14753"/>
                  </a:cubicBezTo>
                  <a:cubicBezTo>
                    <a:pt x="119" y="14792"/>
                    <a:pt x="79" y="14831"/>
                    <a:pt x="40" y="14910"/>
                  </a:cubicBezTo>
                  <a:cubicBezTo>
                    <a:pt x="1" y="14988"/>
                    <a:pt x="40" y="15067"/>
                    <a:pt x="79" y="15145"/>
                  </a:cubicBezTo>
                  <a:cubicBezTo>
                    <a:pt x="3495" y="19385"/>
                    <a:pt x="1650" y="25116"/>
                    <a:pt x="1650" y="25156"/>
                  </a:cubicBezTo>
                  <a:cubicBezTo>
                    <a:pt x="1610" y="25234"/>
                    <a:pt x="1610" y="25313"/>
                    <a:pt x="1689" y="25391"/>
                  </a:cubicBezTo>
                  <a:cubicBezTo>
                    <a:pt x="1807" y="25548"/>
                    <a:pt x="4869" y="29592"/>
                    <a:pt x="8637" y="29984"/>
                  </a:cubicBezTo>
                  <a:cubicBezTo>
                    <a:pt x="10050" y="30141"/>
                    <a:pt x="11424" y="30926"/>
                    <a:pt x="12720" y="31672"/>
                  </a:cubicBezTo>
                  <a:cubicBezTo>
                    <a:pt x="14133" y="32457"/>
                    <a:pt x="15507" y="33242"/>
                    <a:pt x="16881" y="33242"/>
                  </a:cubicBezTo>
                  <a:cubicBezTo>
                    <a:pt x="17588" y="33242"/>
                    <a:pt x="18294" y="33046"/>
                    <a:pt x="18883" y="32654"/>
                  </a:cubicBezTo>
                  <a:cubicBezTo>
                    <a:pt x="22063" y="30534"/>
                    <a:pt x="24143" y="25352"/>
                    <a:pt x="21827" y="19581"/>
                  </a:cubicBezTo>
                  <a:cubicBezTo>
                    <a:pt x="20336" y="15852"/>
                    <a:pt x="19040" y="14949"/>
                    <a:pt x="17509" y="13968"/>
                  </a:cubicBezTo>
                  <a:cubicBezTo>
                    <a:pt x="16606" y="13379"/>
                    <a:pt x="15743" y="12672"/>
                    <a:pt x="14997" y="11848"/>
                  </a:cubicBezTo>
                  <a:cubicBezTo>
                    <a:pt x="14290" y="11063"/>
                    <a:pt x="13427" y="10003"/>
                    <a:pt x="12563" y="8864"/>
                  </a:cubicBezTo>
                  <a:cubicBezTo>
                    <a:pt x="9972" y="5567"/>
                    <a:pt x="6753" y="1484"/>
                    <a:pt x="3770" y="32"/>
                  </a:cubicBezTo>
                  <a:cubicBezTo>
                    <a:pt x="3737" y="10"/>
                    <a:pt x="3701" y="0"/>
                    <a:pt x="3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5;p41"/>
            <p:cNvSpPr/>
            <p:nvPr/>
          </p:nvSpPr>
          <p:spPr>
            <a:xfrm>
              <a:off x="3114150" y="1833625"/>
              <a:ext cx="22600" cy="79775"/>
            </a:xfrm>
            <a:custGeom>
              <a:avLst/>
              <a:gdLst/>
              <a:ahLst/>
              <a:cxnLst/>
              <a:rect l="l" t="t" r="r" b="b"/>
              <a:pathLst>
                <a:path w="904" h="3191" extrusionOk="0">
                  <a:moveTo>
                    <a:pt x="654" y="0"/>
                  </a:moveTo>
                  <a:cubicBezTo>
                    <a:pt x="525" y="0"/>
                    <a:pt x="393" y="99"/>
                    <a:pt x="393" y="286"/>
                  </a:cubicBezTo>
                  <a:cubicBezTo>
                    <a:pt x="433" y="1149"/>
                    <a:pt x="315" y="2013"/>
                    <a:pt x="40" y="2876"/>
                  </a:cubicBezTo>
                  <a:cubicBezTo>
                    <a:pt x="1" y="2994"/>
                    <a:pt x="79" y="3112"/>
                    <a:pt x="197" y="3190"/>
                  </a:cubicBezTo>
                  <a:lnTo>
                    <a:pt x="276" y="3190"/>
                  </a:lnTo>
                  <a:cubicBezTo>
                    <a:pt x="393" y="3190"/>
                    <a:pt x="472" y="3112"/>
                    <a:pt x="511" y="3033"/>
                  </a:cubicBezTo>
                  <a:cubicBezTo>
                    <a:pt x="786" y="2131"/>
                    <a:pt x="904" y="1188"/>
                    <a:pt x="904" y="246"/>
                  </a:cubicBezTo>
                  <a:cubicBezTo>
                    <a:pt x="885" y="79"/>
                    <a:pt x="770" y="0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6;p41"/>
            <p:cNvSpPr/>
            <p:nvPr/>
          </p:nvSpPr>
          <p:spPr>
            <a:xfrm>
              <a:off x="3036625" y="2250000"/>
              <a:ext cx="46150" cy="39425"/>
            </a:xfrm>
            <a:custGeom>
              <a:avLst/>
              <a:gdLst/>
              <a:ahLst/>
              <a:cxnLst/>
              <a:rect l="l" t="t" r="r" b="b"/>
              <a:pathLst>
                <a:path w="1846" h="1577" extrusionOk="0">
                  <a:moveTo>
                    <a:pt x="1061" y="0"/>
                  </a:moveTo>
                  <a:cubicBezTo>
                    <a:pt x="354" y="0"/>
                    <a:pt x="1" y="825"/>
                    <a:pt x="472" y="1335"/>
                  </a:cubicBezTo>
                  <a:cubicBezTo>
                    <a:pt x="639" y="1502"/>
                    <a:pt x="839" y="1577"/>
                    <a:pt x="1035" y="1577"/>
                  </a:cubicBezTo>
                  <a:cubicBezTo>
                    <a:pt x="1437" y="1577"/>
                    <a:pt x="1819" y="1261"/>
                    <a:pt x="1846" y="785"/>
                  </a:cubicBezTo>
                  <a:cubicBezTo>
                    <a:pt x="1846" y="354"/>
                    <a:pt x="1492" y="0"/>
                    <a:pt x="10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7;p41"/>
            <p:cNvSpPr/>
            <p:nvPr/>
          </p:nvSpPr>
          <p:spPr>
            <a:xfrm>
              <a:off x="3237825" y="2004275"/>
              <a:ext cx="106000" cy="44550"/>
            </a:xfrm>
            <a:custGeom>
              <a:avLst/>
              <a:gdLst/>
              <a:ahLst/>
              <a:cxnLst/>
              <a:rect l="l" t="t" r="r" b="b"/>
              <a:pathLst>
                <a:path w="4240" h="1782" extrusionOk="0">
                  <a:moveTo>
                    <a:pt x="2689" y="510"/>
                  </a:moveTo>
                  <a:cubicBezTo>
                    <a:pt x="2803" y="510"/>
                    <a:pt x="2917" y="530"/>
                    <a:pt x="3023" y="565"/>
                  </a:cubicBezTo>
                  <a:cubicBezTo>
                    <a:pt x="3258" y="683"/>
                    <a:pt x="3415" y="840"/>
                    <a:pt x="3533" y="1075"/>
                  </a:cubicBezTo>
                  <a:cubicBezTo>
                    <a:pt x="3101" y="879"/>
                    <a:pt x="2709" y="722"/>
                    <a:pt x="2277" y="604"/>
                  </a:cubicBezTo>
                  <a:cubicBezTo>
                    <a:pt x="2407" y="539"/>
                    <a:pt x="2548" y="510"/>
                    <a:pt x="2689" y="510"/>
                  </a:cubicBezTo>
                  <a:close/>
                  <a:moveTo>
                    <a:pt x="2678" y="1"/>
                  </a:moveTo>
                  <a:cubicBezTo>
                    <a:pt x="2289" y="1"/>
                    <a:pt x="1904" y="140"/>
                    <a:pt x="1610" y="408"/>
                  </a:cubicBezTo>
                  <a:cubicBezTo>
                    <a:pt x="1178" y="290"/>
                    <a:pt x="746" y="212"/>
                    <a:pt x="275" y="172"/>
                  </a:cubicBezTo>
                  <a:cubicBezTo>
                    <a:pt x="157" y="172"/>
                    <a:pt x="39" y="251"/>
                    <a:pt x="39" y="408"/>
                  </a:cubicBezTo>
                  <a:cubicBezTo>
                    <a:pt x="0" y="526"/>
                    <a:pt x="118" y="643"/>
                    <a:pt x="236" y="643"/>
                  </a:cubicBezTo>
                  <a:cubicBezTo>
                    <a:pt x="1492" y="800"/>
                    <a:pt x="2709" y="1193"/>
                    <a:pt x="3847" y="1782"/>
                  </a:cubicBezTo>
                  <a:lnTo>
                    <a:pt x="3965" y="1782"/>
                  </a:lnTo>
                  <a:cubicBezTo>
                    <a:pt x="4004" y="1782"/>
                    <a:pt x="4044" y="1782"/>
                    <a:pt x="4122" y="1743"/>
                  </a:cubicBezTo>
                  <a:cubicBezTo>
                    <a:pt x="4201" y="1703"/>
                    <a:pt x="4240" y="1586"/>
                    <a:pt x="4201" y="1507"/>
                  </a:cubicBezTo>
                  <a:cubicBezTo>
                    <a:pt x="4201" y="1468"/>
                    <a:pt x="4004" y="408"/>
                    <a:pt x="3219" y="94"/>
                  </a:cubicBezTo>
                  <a:cubicBezTo>
                    <a:pt x="3044" y="31"/>
                    <a:pt x="2861" y="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8;p41"/>
            <p:cNvSpPr/>
            <p:nvPr/>
          </p:nvSpPr>
          <p:spPr>
            <a:xfrm>
              <a:off x="3120050" y="2310800"/>
              <a:ext cx="177650" cy="151200"/>
            </a:xfrm>
            <a:custGeom>
              <a:avLst/>
              <a:gdLst/>
              <a:ahLst/>
              <a:cxnLst/>
              <a:rect l="l" t="t" r="r" b="b"/>
              <a:pathLst>
                <a:path w="7106" h="6048" extrusionOk="0">
                  <a:moveTo>
                    <a:pt x="260" y="1"/>
                  </a:moveTo>
                  <a:cubicBezTo>
                    <a:pt x="179" y="1"/>
                    <a:pt x="104" y="44"/>
                    <a:pt x="79" y="120"/>
                  </a:cubicBezTo>
                  <a:cubicBezTo>
                    <a:pt x="0" y="238"/>
                    <a:pt x="40" y="395"/>
                    <a:pt x="157" y="473"/>
                  </a:cubicBezTo>
                  <a:cubicBezTo>
                    <a:pt x="1374" y="1141"/>
                    <a:pt x="2434" y="2083"/>
                    <a:pt x="3259" y="3182"/>
                  </a:cubicBezTo>
                  <a:cubicBezTo>
                    <a:pt x="4201" y="4360"/>
                    <a:pt x="5379" y="5341"/>
                    <a:pt x="6713" y="6048"/>
                  </a:cubicBezTo>
                  <a:lnTo>
                    <a:pt x="6831" y="6048"/>
                  </a:lnTo>
                  <a:cubicBezTo>
                    <a:pt x="6910" y="6048"/>
                    <a:pt x="6988" y="5969"/>
                    <a:pt x="7027" y="5930"/>
                  </a:cubicBezTo>
                  <a:cubicBezTo>
                    <a:pt x="7106" y="5773"/>
                    <a:pt x="7067" y="5655"/>
                    <a:pt x="6949" y="5577"/>
                  </a:cubicBezTo>
                  <a:cubicBezTo>
                    <a:pt x="5653" y="4909"/>
                    <a:pt x="4515" y="3967"/>
                    <a:pt x="3651" y="2829"/>
                  </a:cubicBezTo>
                  <a:cubicBezTo>
                    <a:pt x="2748" y="1690"/>
                    <a:pt x="1649" y="748"/>
                    <a:pt x="393" y="42"/>
                  </a:cubicBezTo>
                  <a:cubicBezTo>
                    <a:pt x="351" y="14"/>
                    <a:pt x="305" y="1"/>
                    <a:pt x="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49;p41"/>
            <p:cNvSpPr/>
            <p:nvPr/>
          </p:nvSpPr>
          <p:spPr>
            <a:xfrm>
              <a:off x="3080800" y="1840700"/>
              <a:ext cx="54975" cy="90375"/>
            </a:xfrm>
            <a:custGeom>
              <a:avLst/>
              <a:gdLst/>
              <a:ahLst/>
              <a:cxnLst/>
              <a:rect l="l" t="t" r="r" b="b"/>
              <a:pathLst>
                <a:path w="2199" h="3615" extrusionOk="0">
                  <a:moveTo>
                    <a:pt x="281" y="1"/>
                  </a:moveTo>
                  <a:cubicBezTo>
                    <a:pt x="241" y="1"/>
                    <a:pt x="199" y="14"/>
                    <a:pt x="157" y="42"/>
                  </a:cubicBezTo>
                  <a:cubicBezTo>
                    <a:pt x="39" y="120"/>
                    <a:pt x="0" y="277"/>
                    <a:pt x="79" y="395"/>
                  </a:cubicBezTo>
                  <a:cubicBezTo>
                    <a:pt x="707" y="1337"/>
                    <a:pt x="1256" y="2397"/>
                    <a:pt x="1688" y="3457"/>
                  </a:cubicBezTo>
                  <a:cubicBezTo>
                    <a:pt x="1727" y="3536"/>
                    <a:pt x="1806" y="3614"/>
                    <a:pt x="1924" y="3614"/>
                  </a:cubicBezTo>
                  <a:lnTo>
                    <a:pt x="2002" y="3614"/>
                  </a:lnTo>
                  <a:cubicBezTo>
                    <a:pt x="2120" y="3536"/>
                    <a:pt x="2199" y="3418"/>
                    <a:pt x="2159" y="3261"/>
                  </a:cubicBezTo>
                  <a:cubicBezTo>
                    <a:pt x="1688" y="2162"/>
                    <a:pt x="1139" y="1102"/>
                    <a:pt x="471" y="120"/>
                  </a:cubicBezTo>
                  <a:cubicBezTo>
                    <a:pt x="421" y="44"/>
                    <a:pt x="354" y="1"/>
                    <a:pt x="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50;p41"/>
            <p:cNvSpPr/>
            <p:nvPr/>
          </p:nvSpPr>
          <p:spPr>
            <a:xfrm>
              <a:off x="3070000" y="2012250"/>
              <a:ext cx="88350" cy="345125"/>
            </a:xfrm>
            <a:custGeom>
              <a:avLst/>
              <a:gdLst/>
              <a:ahLst/>
              <a:cxnLst/>
              <a:rect l="l" t="t" r="r" b="b"/>
              <a:pathLst>
                <a:path w="3534" h="13805" extrusionOk="0">
                  <a:moveTo>
                    <a:pt x="280" y="1"/>
                  </a:moveTo>
                  <a:cubicBezTo>
                    <a:pt x="216" y="1"/>
                    <a:pt x="157" y="30"/>
                    <a:pt x="118" y="89"/>
                  </a:cubicBezTo>
                  <a:cubicBezTo>
                    <a:pt x="0" y="167"/>
                    <a:pt x="0" y="324"/>
                    <a:pt x="118" y="403"/>
                  </a:cubicBezTo>
                  <a:cubicBezTo>
                    <a:pt x="157" y="442"/>
                    <a:pt x="3023" y="3151"/>
                    <a:pt x="2356" y="9157"/>
                  </a:cubicBezTo>
                  <a:cubicBezTo>
                    <a:pt x="2199" y="10649"/>
                    <a:pt x="1688" y="12141"/>
                    <a:pt x="903" y="13436"/>
                  </a:cubicBezTo>
                  <a:cubicBezTo>
                    <a:pt x="864" y="13554"/>
                    <a:pt x="864" y="13672"/>
                    <a:pt x="982" y="13750"/>
                  </a:cubicBezTo>
                  <a:cubicBezTo>
                    <a:pt x="1021" y="13789"/>
                    <a:pt x="1100" y="13789"/>
                    <a:pt x="1139" y="13789"/>
                  </a:cubicBezTo>
                  <a:cubicBezTo>
                    <a:pt x="1160" y="13800"/>
                    <a:pt x="1184" y="13805"/>
                    <a:pt x="1208" y="13805"/>
                  </a:cubicBezTo>
                  <a:cubicBezTo>
                    <a:pt x="1275" y="13805"/>
                    <a:pt x="1346" y="13768"/>
                    <a:pt x="1374" y="13711"/>
                  </a:cubicBezTo>
                  <a:cubicBezTo>
                    <a:pt x="2199" y="12337"/>
                    <a:pt x="2709" y="10806"/>
                    <a:pt x="2827" y="9236"/>
                  </a:cubicBezTo>
                  <a:cubicBezTo>
                    <a:pt x="3533" y="2955"/>
                    <a:pt x="589" y="167"/>
                    <a:pt x="471" y="89"/>
                  </a:cubicBezTo>
                  <a:cubicBezTo>
                    <a:pt x="413" y="30"/>
                    <a:pt x="344" y="1"/>
                    <a:pt x="2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1;p41"/>
            <p:cNvSpPr/>
            <p:nvPr/>
          </p:nvSpPr>
          <p:spPr>
            <a:xfrm>
              <a:off x="3050375" y="1911650"/>
              <a:ext cx="199250" cy="108725"/>
            </a:xfrm>
            <a:custGeom>
              <a:avLst/>
              <a:gdLst/>
              <a:ahLst/>
              <a:cxnLst/>
              <a:rect l="l" t="t" r="r" b="b"/>
              <a:pathLst>
                <a:path w="7970" h="4349" extrusionOk="0">
                  <a:moveTo>
                    <a:pt x="3901" y="0"/>
                  </a:moveTo>
                  <a:cubicBezTo>
                    <a:pt x="3775" y="0"/>
                    <a:pt x="3628" y="54"/>
                    <a:pt x="3455" y="187"/>
                  </a:cubicBezTo>
                  <a:cubicBezTo>
                    <a:pt x="2591" y="855"/>
                    <a:pt x="0" y="4348"/>
                    <a:pt x="0" y="4348"/>
                  </a:cubicBezTo>
                  <a:cubicBezTo>
                    <a:pt x="1800" y="4185"/>
                    <a:pt x="3599" y="4103"/>
                    <a:pt x="5398" y="4103"/>
                  </a:cubicBezTo>
                  <a:cubicBezTo>
                    <a:pt x="5758" y="4103"/>
                    <a:pt x="6118" y="4106"/>
                    <a:pt x="6478" y="4113"/>
                  </a:cubicBezTo>
                  <a:cubicBezTo>
                    <a:pt x="6478" y="4113"/>
                    <a:pt x="7969" y="1915"/>
                    <a:pt x="7773" y="1365"/>
                  </a:cubicBezTo>
                  <a:cubicBezTo>
                    <a:pt x="7704" y="1205"/>
                    <a:pt x="7555" y="1148"/>
                    <a:pt x="7379" y="1148"/>
                  </a:cubicBezTo>
                  <a:cubicBezTo>
                    <a:pt x="6951" y="1148"/>
                    <a:pt x="6360" y="1483"/>
                    <a:pt x="6360" y="1483"/>
                  </a:cubicBezTo>
                  <a:cubicBezTo>
                    <a:pt x="6360" y="1483"/>
                    <a:pt x="6517" y="462"/>
                    <a:pt x="6006" y="266"/>
                  </a:cubicBezTo>
                  <a:cubicBezTo>
                    <a:pt x="5948" y="236"/>
                    <a:pt x="5881" y="223"/>
                    <a:pt x="5809" y="223"/>
                  </a:cubicBezTo>
                  <a:cubicBezTo>
                    <a:pt x="5305" y="223"/>
                    <a:pt x="4554" y="855"/>
                    <a:pt x="4554" y="855"/>
                  </a:cubicBezTo>
                  <a:cubicBezTo>
                    <a:pt x="4554" y="855"/>
                    <a:pt x="4403" y="0"/>
                    <a:pt x="3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2;p41"/>
            <p:cNvSpPr/>
            <p:nvPr/>
          </p:nvSpPr>
          <p:spPr>
            <a:xfrm>
              <a:off x="3043500" y="1905575"/>
              <a:ext cx="211025" cy="121675"/>
            </a:xfrm>
            <a:custGeom>
              <a:avLst/>
              <a:gdLst/>
              <a:ahLst/>
              <a:cxnLst/>
              <a:rect l="l" t="t" r="r" b="b"/>
              <a:pathLst>
                <a:path w="8441" h="4867" extrusionOk="0">
                  <a:moveTo>
                    <a:pt x="4230" y="491"/>
                  </a:moveTo>
                  <a:cubicBezTo>
                    <a:pt x="4245" y="491"/>
                    <a:pt x="4253" y="509"/>
                    <a:pt x="4279" y="509"/>
                  </a:cubicBezTo>
                  <a:cubicBezTo>
                    <a:pt x="4436" y="587"/>
                    <a:pt x="4554" y="941"/>
                    <a:pt x="4593" y="1137"/>
                  </a:cubicBezTo>
                  <a:cubicBezTo>
                    <a:pt x="4633" y="1215"/>
                    <a:pt x="4672" y="1294"/>
                    <a:pt x="4750" y="1333"/>
                  </a:cubicBezTo>
                  <a:cubicBezTo>
                    <a:pt x="4785" y="1345"/>
                    <a:pt x="4816" y="1349"/>
                    <a:pt x="4845" y="1349"/>
                  </a:cubicBezTo>
                  <a:cubicBezTo>
                    <a:pt x="4914" y="1349"/>
                    <a:pt x="4970" y="1322"/>
                    <a:pt x="5025" y="1294"/>
                  </a:cubicBezTo>
                  <a:cubicBezTo>
                    <a:pt x="5300" y="1053"/>
                    <a:pt x="5815" y="723"/>
                    <a:pt x="6098" y="723"/>
                  </a:cubicBezTo>
                  <a:cubicBezTo>
                    <a:pt x="6138" y="723"/>
                    <a:pt x="6174" y="730"/>
                    <a:pt x="6203" y="744"/>
                  </a:cubicBezTo>
                  <a:cubicBezTo>
                    <a:pt x="6438" y="823"/>
                    <a:pt x="6438" y="1451"/>
                    <a:pt x="6399" y="1726"/>
                  </a:cubicBezTo>
                  <a:cubicBezTo>
                    <a:pt x="6399" y="1804"/>
                    <a:pt x="6438" y="1883"/>
                    <a:pt x="6517" y="1961"/>
                  </a:cubicBezTo>
                  <a:cubicBezTo>
                    <a:pt x="6556" y="1981"/>
                    <a:pt x="6605" y="1991"/>
                    <a:pt x="6654" y="1991"/>
                  </a:cubicBezTo>
                  <a:cubicBezTo>
                    <a:pt x="6703" y="1991"/>
                    <a:pt x="6753" y="1981"/>
                    <a:pt x="6792" y="1961"/>
                  </a:cubicBezTo>
                  <a:cubicBezTo>
                    <a:pt x="7067" y="1765"/>
                    <a:pt x="7420" y="1647"/>
                    <a:pt x="7773" y="1647"/>
                  </a:cubicBezTo>
                  <a:cubicBezTo>
                    <a:pt x="7773" y="1647"/>
                    <a:pt x="7812" y="1686"/>
                    <a:pt x="7812" y="1686"/>
                  </a:cubicBezTo>
                  <a:cubicBezTo>
                    <a:pt x="7891" y="1922"/>
                    <a:pt x="7341" y="3021"/>
                    <a:pt x="6596" y="4120"/>
                  </a:cubicBezTo>
                  <a:cubicBezTo>
                    <a:pt x="6163" y="4112"/>
                    <a:pt x="5729" y="4107"/>
                    <a:pt x="5294" y="4107"/>
                  </a:cubicBezTo>
                  <a:cubicBezTo>
                    <a:pt x="3792" y="4107"/>
                    <a:pt x="2277" y="4164"/>
                    <a:pt x="786" y="4317"/>
                  </a:cubicBezTo>
                  <a:cubicBezTo>
                    <a:pt x="1531" y="3374"/>
                    <a:pt x="3259" y="1098"/>
                    <a:pt x="3926" y="627"/>
                  </a:cubicBezTo>
                  <a:cubicBezTo>
                    <a:pt x="4005" y="548"/>
                    <a:pt x="4083" y="509"/>
                    <a:pt x="4201" y="509"/>
                  </a:cubicBezTo>
                  <a:cubicBezTo>
                    <a:pt x="4214" y="496"/>
                    <a:pt x="4223" y="491"/>
                    <a:pt x="4230" y="491"/>
                  </a:cubicBezTo>
                  <a:close/>
                  <a:moveTo>
                    <a:pt x="4172" y="1"/>
                  </a:moveTo>
                  <a:cubicBezTo>
                    <a:pt x="3962" y="1"/>
                    <a:pt x="3749" y="70"/>
                    <a:pt x="3612" y="234"/>
                  </a:cubicBezTo>
                  <a:cubicBezTo>
                    <a:pt x="2709" y="941"/>
                    <a:pt x="158" y="4317"/>
                    <a:pt x="79" y="4474"/>
                  </a:cubicBezTo>
                  <a:cubicBezTo>
                    <a:pt x="0" y="4552"/>
                    <a:pt x="0" y="4631"/>
                    <a:pt x="79" y="4709"/>
                  </a:cubicBezTo>
                  <a:cubicBezTo>
                    <a:pt x="115" y="4780"/>
                    <a:pt x="183" y="4852"/>
                    <a:pt x="254" y="4864"/>
                  </a:cubicBezTo>
                  <a:lnTo>
                    <a:pt x="254" y="4864"/>
                  </a:lnTo>
                  <a:cubicBezTo>
                    <a:pt x="1838" y="4689"/>
                    <a:pt x="3444" y="4601"/>
                    <a:pt x="5055" y="4601"/>
                  </a:cubicBezTo>
                  <a:cubicBezTo>
                    <a:pt x="5594" y="4601"/>
                    <a:pt x="6134" y="4611"/>
                    <a:pt x="6674" y="4631"/>
                  </a:cubicBezTo>
                  <a:cubicBezTo>
                    <a:pt x="6753" y="4631"/>
                    <a:pt x="6831" y="4591"/>
                    <a:pt x="6870" y="4513"/>
                  </a:cubicBezTo>
                  <a:cubicBezTo>
                    <a:pt x="7381" y="3806"/>
                    <a:pt x="8441" y="2118"/>
                    <a:pt x="8205" y="1529"/>
                  </a:cubicBezTo>
                  <a:cubicBezTo>
                    <a:pt x="8166" y="1372"/>
                    <a:pt x="8009" y="1215"/>
                    <a:pt x="7852" y="1176"/>
                  </a:cubicBezTo>
                  <a:cubicBezTo>
                    <a:pt x="7768" y="1155"/>
                    <a:pt x="7681" y="1145"/>
                    <a:pt x="7592" y="1145"/>
                  </a:cubicBezTo>
                  <a:cubicBezTo>
                    <a:pt x="7351" y="1145"/>
                    <a:pt x="7100" y="1218"/>
                    <a:pt x="6870" y="1333"/>
                  </a:cubicBezTo>
                  <a:cubicBezTo>
                    <a:pt x="6949" y="901"/>
                    <a:pt x="6753" y="509"/>
                    <a:pt x="6399" y="273"/>
                  </a:cubicBezTo>
                  <a:cubicBezTo>
                    <a:pt x="6312" y="234"/>
                    <a:pt x="6217" y="216"/>
                    <a:pt x="6118" y="216"/>
                  </a:cubicBezTo>
                  <a:cubicBezTo>
                    <a:pt x="5725" y="216"/>
                    <a:pt x="5268" y="486"/>
                    <a:pt x="4986" y="705"/>
                  </a:cubicBezTo>
                  <a:cubicBezTo>
                    <a:pt x="4908" y="391"/>
                    <a:pt x="4711" y="155"/>
                    <a:pt x="4436" y="38"/>
                  </a:cubicBezTo>
                  <a:cubicBezTo>
                    <a:pt x="4353" y="14"/>
                    <a:pt x="4263" y="1"/>
                    <a:pt x="4172" y="1"/>
                  </a:cubicBezTo>
                  <a:close/>
                  <a:moveTo>
                    <a:pt x="254" y="4864"/>
                  </a:moveTo>
                  <a:cubicBezTo>
                    <a:pt x="248" y="4865"/>
                    <a:pt x="242" y="4866"/>
                    <a:pt x="236" y="4866"/>
                  </a:cubicBezTo>
                  <a:lnTo>
                    <a:pt x="275" y="4866"/>
                  </a:lnTo>
                  <a:cubicBezTo>
                    <a:pt x="268" y="4866"/>
                    <a:pt x="261" y="4866"/>
                    <a:pt x="254" y="48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3;p41"/>
            <p:cNvSpPr/>
            <p:nvPr/>
          </p:nvSpPr>
          <p:spPr>
            <a:xfrm>
              <a:off x="3101400" y="1926850"/>
              <a:ext cx="71350" cy="95475"/>
            </a:xfrm>
            <a:custGeom>
              <a:avLst/>
              <a:gdLst/>
              <a:ahLst/>
              <a:cxnLst/>
              <a:rect l="l" t="t" r="r" b="b"/>
              <a:pathLst>
                <a:path w="2854" h="3819" extrusionOk="0">
                  <a:moveTo>
                    <a:pt x="2500" y="0"/>
                  </a:moveTo>
                  <a:cubicBezTo>
                    <a:pt x="2435" y="0"/>
                    <a:pt x="2369" y="27"/>
                    <a:pt x="2317" y="90"/>
                  </a:cubicBezTo>
                  <a:cubicBezTo>
                    <a:pt x="1139" y="1660"/>
                    <a:pt x="79" y="3426"/>
                    <a:pt x="79" y="3426"/>
                  </a:cubicBezTo>
                  <a:cubicBezTo>
                    <a:pt x="1" y="3544"/>
                    <a:pt x="40" y="3701"/>
                    <a:pt x="158" y="3780"/>
                  </a:cubicBezTo>
                  <a:cubicBezTo>
                    <a:pt x="197" y="3819"/>
                    <a:pt x="236" y="3819"/>
                    <a:pt x="275" y="3819"/>
                  </a:cubicBezTo>
                  <a:cubicBezTo>
                    <a:pt x="354" y="3819"/>
                    <a:pt x="432" y="3780"/>
                    <a:pt x="472" y="3701"/>
                  </a:cubicBezTo>
                  <a:cubicBezTo>
                    <a:pt x="511" y="3701"/>
                    <a:pt x="1532" y="1935"/>
                    <a:pt x="2709" y="404"/>
                  </a:cubicBezTo>
                  <a:cubicBezTo>
                    <a:pt x="2853" y="202"/>
                    <a:pt x="2680" y="0"/>
                    <a:pt x="25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4;p41"/>
            <p:cNvSpPr/>
            <p:nvPr/>
          </p:nvSpPr>
          <p:spPr>
            <a:xfrm>
              <a:off x="3164200" y="1942925"/>
              <a:ext cx="53550" cy="77450"/>
            </a:xfrm>
            <a:custGeom>
              <a:avLst/>
              <a:gdLst/>
              <a:ahLst/>
              <a:cxnLst/>
              <a:rect l="l" t="t" r="r" b="b"/>
              <a:pathLst>
                <a:path w="2142" h="3098" extrusionOk="0">
                  <a:moveTo>
                    <a:pt x="1814" y="0"/>
                  </a:moveTo>
                  <a:cubicBezTo>
                    <a:pt x="1742" y="0"/>
                    <a:pt x="1668" y="33"/>
                    <a:pt x="1610" y="114"/>
                  </a:cubicBezTo>
                  <a:cubicBezTo>
                    <a:pt x="1022" y="938"/>
                    <a:pt x="511" y="1841"/>
                    <a:pt x="80" y="2744"/>
                  </a:cubicBezTo>
                  <a:cubicBezTo>
                    <a:pt x="1" y="2862"/>
                    <a:pt x="80" y="3019"/>
                    <a:pt x="197" y="3058"/>
                  </a:cubicBezTo>
                  <a:cubicBezTo>
                    <a:pt x="237" y="3097"/>
                    <a:pt x="276" y="3097"/>
                    <a:pt x="315" y="3097"/>
                  </a:cubicBezTo>
                  <a:cubicBezTo>
                    <a:pt x="394" y="3097"/>
                    <a:pt x="472" y="3058"/>
                    <a:pt x="511" y="2980"/>
                  </a:cubicBezTo>
                  <a:cubicBezTo>
                    <a:pt x="943" y="2077"/>
                    <a:pt x="1453" y="1213"/>
                    <a:pt x="2003" y="389"/>
                  </a:cubicBezTo>
                  <a:cubicBezTo>
                    <a:pt x="2142" y="194"/>
                    <a:pt x="1986" y="0"/>
                    <a:pt x="1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555;p41"/>
          <p:cNvGrpSpPr/>
          <p:nvPr/>
        </p:nvGrpSpPr>
        <p:grpSpPr>
          <a:xfrm>
            <a:off x="5617048" y="1571245"/>
            <a:ext cx="762579" cy="2397856"/>
            <a:chOff x="3819800" y="238125"/>
            <a:chExt cx="1665450" cy="5236850"/>
          </a:xfrm>
        </p:grpSpPr>
        <p:sp>
          <p:nvSpPr>
            <p:cNvPr id="174" name="Google Shape;1556;p41"/>
            <p:cNvSpPr/>
            <p:nvPr/>
          </p:nvSpPr>
          <p:spPr>
            <a:xfrm>
              <a:off x="4106350" y="5139250"/>
              <a:ext cx="582000" cy="327775"/>
            </a:xfrm>
            <a:custGeom>
              <a:avLst/>
              <a:gdLst/>
              <a:ahLst/>
              <a:cxnLst/>
              <a:rect l="l" t="t" r="r" b="b"/>
              <a:pathLst>
                <a:path w="23280" h="13111" extrusionOk="0">
                  <a:moveTo>
                    <a:pt x="21866" y="1"/>
                  </a:moveTo>
                  <a:lnTo>
                    <a:pt x="8048" y="1336"/>
                  </a:lnTo>
                  <a:cubicBezTo>
                    <a:pt x="5693" y="4201"/>
                    <a:pt x="393" y="7342"/>
                    <a:pt x="197" y="8402"/>
                  </a:cubicBezTo>
                  <a:cubicBezTo>
                    <a:pt x="1" y="9422"/>
                    <a:pt x="393" y="12092"/>
                    <a:pt x="393" y="12092"/>
                  </a:cubicBezTo>
                  <a:cubicBezTo>
                    <a:pt x="393" y="12092"/>
                    <a:pt x="1858" y="13111"/>
                    <a:pt x="4605" y="13111"/>
                  </a:cubicBezTo>
                  <a:cubicBezTo>
                    <a:pt x="6171" y="13111"/>
                    <a:pt x="8155" y="12779"/>
                    <a:pt x="10521" y="11738"/>
                  </a:cubicBezTo>
                  <a:cubicBezTo>
                    <a:pt x="14643" y="9972"/>
                    <a:pt x="18883" y="8637"/>
                    <a:pt x="23280" y="7774"/>
                  </a:cubicBezTo>
                  <a:lnTo>
                    <a:pt x="23280" y="2003"/>
                  </a:lnTo>
                  <a:lnTo>
                    <a:pt x="21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7;p41"/>
            <p:cNvSpPr/>
            <p:nvPr/>
          </p:nvSpPr>
          <p:spPr>
            <a:xfrm>
              <a:off x="4098500" y="5133325"/>
              <a:ext cx="595750" cy="340625"/>
            </a:xfrm>
            <a:custGeom>
              <a:avLst/>
              <a:gdLst/>
              <a:ahLst/>
              <a:cxnLst/>
              <a:rect l="l" t="t" r="r" b="b"/>
              <a:pathLst>
                <a:path w="23830" h="13625" extrusionOk="0">
                  <a:moveTo>
                    <a:pt x="22129" y="1"/>
                  </a:moveTo>
                  <a:cubicBezTo>
                    <a:pt x="22089" y="1"/>
                    <a:pt x="22051" y="14"/>
                    <a:pt x="22023" y="42"/>
                  </a:cubicBezTo>
                  <a:cubicBezTo>
                    <a:pt x="21906" y="120"/>
                    <a:pt x="21866" y="277"/>
                    <a:pt x="21945" y="395"/>
                  </a:cubicBezTo>
                  <a:lnTo>
                    <a:pt x="23358" y="2358"/>
                  </a:lnTo>
                  <a:lnTo>
                    <a:pt x="23358" y="7854"/>
                  </a:lnTo>
                  <a:cubicBezTo>
                    <a:pt x="19001" y="8678"/>
                    <a:pt x="14761" y="10013"/>
                    <a:pt x="10718" y="11740"/>
                  </a:cubicBezTo>
                  <a:cubicBezTo>
                    <a:pt x="8389" y="12770"/>
                    <a:pt x="6438" y="13096"/>
                    <a:pt x="4900" y="13096"/>
                  </a:cubicBezTo>
                  <a:cubicBezTo>
                    <a:pt x="2626" y="13096"/>
                    <a:pt x="1255" y="12383"/>
                    <a:pt x="904" y="12172"/>
                  </a:cubicBezTo>
                  <a:cubicBezTo>
                    <a:pt x="825" y="11661"/>
                    <a:pt x="511" y="9542"/>
                    <a:pt x="707" y="8678"/>
                  </a:cubicBezTo>
                  <a:cubicBezTo>
                    <a:pt x="786" y="8246"/>
                    <a:pt x="2160" y="7186"/>
                    <a:pt x="3534" y="6166"/>
                  </a:cubicBezTo>
                  <a:cubicBezTo>
                    <a:pt x="5183" y="4870"/>
                    <a:pt x="7263" y="3261"/>
                    <a:pt x="8519" y="1730"/>
                  </a:cubicBezTo>
                  <a:cubicBezTo>
                    <a:pt x="8639" y="1550"/>
                    <a:pt x="8486" y="1349"/>
                    <a:pt x="8302" y="1349"/>
                  </a:cubicBezTo>
                  <a:cubicBezTo>
                    <a:pt x="8244" y="1349"/>
                    <a:pt x="8183" y="1369"/>
                    <a:pt x="8127" y="1416"/>
                  </a:cubicBezTo>
                  <a:cubicBezTo>
                    <a:pt x="6949" y="2907"/>
                    <a:pt x="4908" y="4517"/>
                    <a:pt x="3220" y="5773"/>
                  </a:cubicBezTo>
                  <a:cubicBezTo>
                    <a:pt x="1336" y="7225"/>
                    <a:pt x="354" y="8011"/>
                    <a:pt x="236" y="8599"/>
                  </a:cubicBezTo>
                  <a:cubicBezTo>
                    <a:pt x="1" y="9659"/>
                    <a:pt x="472" y="12250"/>
                    <a:pt x="472" y="12368"/>
                  </a:cubicBezTo>
                  <a:cubicBezTo>
                    <a:pt x="472" y="12447"/>
                    <a:pt x="511" y="12486"/>
                    <a:pt x="550" y="12525"/>
                  </a:cubicBezTo>
                  <a:cubicBezTo>
                    <a:pt x="668" y="12604"/>
                    <a:pt x="2160" y="13624"/>
                    <a:pt x="4908" y="13624"/>
                  </a:cubicBezTo>
                  <a:cubicBezTo>
                    <a:pt x="6988" y="13585"/>
                    <a:pt x="9030" y="13075"/>
                    <a:pt x="10953" y="12211"/>
                  </a:cubicBezTo>
                  <a:cubicBezTo>
                    <a:pt x="15036" y="10444"/>
                    <a:pt x="19276" y="9149"/>
                    <a:pt x="23633" y="8285"/>
                  </a:cubicBezTo>
                  <a:cubicBezTo>
                    <a:pt x="23751" y="8246"/>
                    <a:pt x="23829" y="8168"/>
                    <a:pt x="23829" y="8050"/>
                  </a:cubicBezTo>
                  <a:lnTo>
                    <a:pt x="23829" y="2279"/>
                  </a:lnTo>
                  <a:cubicBezTo>
                    <a:pt x="23829" y="2201"/>
                    <a:pt x="23829" y="2161"/>
                    <a:pt x="23790" y="2122"/>
                  </a:cubicBezTo>
                  <a:lnTo>
                    <a:pt x="22338" y="120"/>
                  </a:lnTo>
                  <a:cubicBezTo>
                    <a:pt x="22287" y="44"/>
                    <a:pt x="22203" y="1"/>
                    <a:pt x="22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8;p41"/>
            <p:cNvSpPr/>
            <p:nvPr/>
          </p:nvSpPr>
          <p:spPr>
            <a:xfrm>
              <a:off x="4230025" y="5232200"/>
              <a:ext cx="175675" cy="115150"/>
            </a:xfrm>
            <a:custGeom>
              <a:avLst/>
              <a:gdLst/>
              <a:ahLst/>
              <a:cxnLst/>
              <a:rect l="l" t="t" r="r" b="b"/>
              <a:pathLst>
                <a:path w="7027" h="4606" extrusionOk="0">
                  <a:moveTo>
                    <a:pt x="1493" y="1"/>
                  </a:moveTo>
                  <a:cubicBezTo>
                    <a:pt x="783" y="1"/>
                    <a:pt x="285" y="91"/>
                    <a:pt x="236" y="91"/>
                  </a:cubicBezTo>
                  <a:cubicBezTo>
                    <a:pt x="118" y="91"/>
                    <a:pt x="0" y="208"/>
                    <a:pt x="39" y="366"/>
                  </a:cubicBezTo>
                  <a:cubicBezTo>
                    <a:pt x="79" y="483"/>
                    <a:pt x="196" y="562"/>
                    <a:pt x="314" y="562"/>
                  </a:cubicBezTo>
                  <a:cubicBezTo>
                    <a:pt x="331" y="562"/>
                    <a:pt x="793" y="478"/>
                    <a:pt x="1460" y="478"/>
                  </a:cubicBezTo>
                  <a:cubicBezTo>
                    <a:pt x="2377" y="478"/>
                    <a:pt x="3682" y="636"/>
                    <a:pt x="4750" y="1386"/>
                  </a:cubicBezTo>
                  <a:cubicBezTo>
                    <a:pt x="5692" y="2132"/>
                    <a:pt x="6360" y="3192"/>
                    <a:pt x="6477" y="4409"/>
                  </a:cubicBezTo>
                  <a:cubicBezTo>
                    <a:pt x="6517" y="4527"/>
                    <a:pt x="6595" y="4605"/>
                    <a:pt x="6752" y="4605"/>
                  </a:cubicBezTo>
                  <a:lnTo>
                    <a:pt x="6791" y="4605"/>
                  </a:lnTo>
                  <a:cubicBezTo>
                    <a:pt x="6909" y="4605"/>
                    <a:pt x="7027" y="4487"/>
                    <a:pt x="6988" y="4330"/>
                  </a:cubicBezTo>
                  <a:cubicBezTo>
                    <a:pt x="6831" y="2996"/>
                    <a:pt x="6124" y="1779"/>
                    <a:pt x="5025" y="994"/>
                  </a:cubicBezTo>
                  <a:cubicBezTo>
                    <a:pt x="3862" y="173"/>
                    <a:pt x="2475" y="1"/>
                    <a:pt x="14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9;p41"/>
            <p:cNvSpPr/>
            <p:nvPr/>
          </p:nvSpPr>
          <p:spPr>
            <a:xfrm>
              <a:off x="4105375" y="5249175"/>
              <a:ext cx="582975" cy="217850"/>
            </a:xfrm>
            <a:custGeom>
              <a:avLst/>
              <a:gdLst/>
              <a:ahLst/>
              <a:cxnLst/>
              <a:rect l="l" t="t" r="r" b="b"/>
              <a:pathLst>
                <a:path w="23319" h="8714" extrusionOk="0">
                  <a:moveTo>
                    <a:pt x="23319" y="1"/>
                  </a:moveTo>
                  <a:cubicBezTo>
                    <a:pt x="19013" y="500"/>
                    <a:pt x="10764" y="5066"/>
                    <a:pt x="4544" y="5066"/>
                  </a:cubicBezTo>
                  <a:cubicBezTo>
                    <a:pt x="2939" y="5066"/>
                    <a:pt x="1468" y="4762"/>
                    <a:pt x="236" y="4005"/>
                  </a:cubicBezTo>
                  <a:lnTo>
                    <a:pt x="236" y="4005"/>
                  </a:lnTo>
                  <a:cubicBezTo>
                    <a:pt x="1" y="5025"/>
                    <a:pt x="432" y="7695"/>
                    <a:pt x="432" y="7695"/>
                  </a:cubicBezTo>
                  <a:cubicBezTo>
                    <a:pt x="432" y="7695"/>
                    <a:pt x="1897" y="8714"/>
                    <a:pt x="4644" y="8714"/>
                  </a:cubicBezTo>
                  <a:cubicBezTo>
                    <a:pt x="6210" y="8714"/>
                    <a:pt x="8194" y="8382"/>
                    <a:pt x="10560" y="7341"/>
                  </a:cubicBezTo>
                  <a:cubicBezTo>
                    <a:pt x="14643" y="5575"/>
                    <a:pt x="18922" y="4240"/>
                    <a:pt x="23319" y="3377"/>
                  </a:cubicBezTo>
                  <a:lnTo>
                    <a:pt x="233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60;p41"/>
            <p:cNvSpPr/>
            <p:nvPr/>
          </p:nvSpPr>
          <p:spPr>
            <a:xfrm>
              <a:off x="4098500" y="5242300"/>
              <a:ext cx="595750" cy="231650"/>
            </a:xfrm>
            <a:custGeom>
              <a:avLst/>
              <a:gdLst/>
              <a:ahLst/>
              <a:cxnLst/>
              <a:rect l="l" t="t" r="r" b="b"/>
              <a:pathLst>
                <a:path w="23830" h="9266" extrusionOk="0">
                  <a:moveTo>
                    <a:pt x="23358" y="590"/>
                  </a:moveTo>
                  <a:lnTo>
                    <a:pt x="23358" y="3495"/>
                  </a:lnTo>
                  <a:cubicBezTo>
                    <a:pt x="19001" y="4358"/>
                    <a:pt x="14800" y="5654"/>
                    <a:pt x="10757" y="7381"/>
                  </a:cubicBezTo>
                  <a:cubicBezTo>
                    <a:pt x="8413" y="8411"/>
                    <a:pt x="6452" y="8737"/>
                    <a:pt x="4911" y="8737"/>
                  </a:cubicBezTo>
                  <a:cubicBezTo>
                    <a:pt x="2632" y="8737"/>
                    <a:pt x="1271" y="8024"/>
                    <a:pt x="943" y="7813"/>
                  </a:cubicBezTo>
                  <a:cubicBezTo>
                    <a:pt x="747" y="6792"/>
                    <a:pt x="668" y="5732"/>
                    <a:pt x="707" y="4672"/>
                  </a:cubicBezTo>
                  <a:lnTo>
                    <a:pt x="707" y="4672"/>
                  </a:lnTo>
                  <a:cubicBezTo>
                    <a:pt x="1904" y="5327"/>
                    <a:pt x="3301" y="5592"/>
                    <a:pt x="4812" y="5592"/>
                  </a:cubicBezTo>
                  <a:cubicBezTo>
                    <a:pt x="8556" y="5592"/>
                    <a:pt x="12998" y="3962"/>
                    <a:pt x="16802" y="2592"/>
                  </a:cubicBezTo>
                  <a:cubicBezTo>
                    <a:pt x="19276" y="1689"/>
                    <a:pt x="21631" y="825"/>
                    <a:pt x="23358" y="590"/>
                  </a:cubicBezTo>
                  <a:close/>
                  <a:moveTo>
                    <a:pt x="23554" y="1"/>
                  </a:moveTo>
                  <a:cubicBezTo>
                    <a:pt x="21749" y="197"/>
                    <a:pt x="19236" y="1100"/>
                    <a:pt x="16606" y="2081"/>
                  </a:cubicBezTo>
                  <a:cubicBezTo>
                    <a:pt x="12866" y="3456"/>
                    <a:pt x="8452" y="5082"/>
                    <a:pt x="4794" y="5082"/>
                  </a:cubicBezTo>
                  <a:cubicBezTo>
                    <a:pt x="3230" y="5082"/>
                    <a:pt x="1804" y="4785"/>
                    <a:pt x="629" y="4044"/>
                  </a:cubicBezTo>
                  <a:cubicBezTo>
                    <a:pt x="590" y="4025"/>
                    <a:pt x="550" y="4015"/>
                    <a:pt x="511" y="4015"/>
                  </a:cubicBezTo>
                  <a:cubicBezTo>
                    <a:pt x="472" y="4015"/>
                    <a:pt x="433" y="4025"/>
                    <a:pt x="393" y="4044"/>
                  </a:cubicBezTo>
                  <a:cubicBezTo>
                    <a:pt x="315" y="4083"/>
                    <a:pt x="276" y="4123"/>
                    <a:pt x="236" y="4240"/>
                  </a:cubicBezTo>
                  <a:cubicBezTo>
                    <a:pt x="1" y="5300"/>
                    <a:pt x="472" y="7891"/>
                    <a:pt x="472" y="8009"/>
                  </a:cubicBezTo>
                  <a:cubicBezTo>
                    <a:pt x="472" y="8088"/>
                    <a:pt x="511" y="8127"/>
                    <a:pt x="550" y="8166"/>
                  </a:cubicBezTo>
                  <a:cubicBezTo>
                    <a:pt x="668" y="8245"/>
                    <a:pt x="2160" y="9265"/>
                    <a:pt x="4908" y="9265"/>
                  </a:cubicBezTo>
                  <a:cubicBezTo>
                    <a:pt x="6988" y="9187"/>
                    <a:pt x="9030" y="8676"/>
                    <a:pt x="10914" y="7813"/>
                  </a:cubicBezTo>
                  <a:cubicBezTo>
                    <a:pt x="14997" y="6046"/>
                    <a:pt x="19236" y="4712"/>
                    <a:pt x="23594" y="3887"/>
                  </a:cubicBezTo>
                  <a:cubicBezTo>
                    <a:pt x="23711" y="3848"/>
                    <a:pt x="23790" y="3769"/>
                    <a:pt x="23790" y="3652"/>
                  </a:cubicBezTo>
                  <a:lnTo>
                    <a:pt x="23790" y="276"/>
                  </a:lnTo>
                  <a:cubicBezTo>
                    <a:pt x="23829" y="197"/>
                    <a:pt x="23790" y="119"/>
                    <a:pt x="23711" y="79"/>
                  </a:cubicBezTo>
                  <a:cubicBezTo>
                    <a:pt x="23672" y="40"/>
                    <a:pt x="23594" y="1"/>
                    <a:pt x="23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1;p41"/>
            <p:cNvSpPr/>
            <p:nvPr/>
          </p:nvSpPr>
          <p:spPr>
            <a:xfrm>
              <a:off x="4687350" y="5158875"/>
              <a:ext cx="783175" cy="310100"/>
            </a:xfrm>
            <a:custGeom>
              <a:avLst/>
              <a:gdLst/>
              <a:ahLst/>
              <a:cxnLst/>
              <a:rect l="l" t="t" r="r" b="b"/>
              <a:pathLst>
                <a:path w="31327" h="12404" extrusionOk="0">
                  <a:moveTo>
                    <a:pt x="19746" y="1"/>
                  </a:moveTo>
                  <a:lnTo>
                    <a:pt x="0" y="1218"/>
                  </a:lnTo>
                  <a:lnTo>
                    <a:pt x="0" y="6989"/>
                  </a:lnTo>
                  <a:cubicBezTo>
                    <a:pt x="0" y="6989"/>
                    <a:pt x="5379" y="9148"/>
                    <a:pt x="10286" y="9383"/>
                  </a:cubicBezTo>
                  <a:cubicBezTo>
                    <a:pt x="15193" y="9658"/>
                    <a:pt x="17587" y="11935"/>
                    <a:pt x="22612" y="12327"/>
                  </a:cubicBezTo>
                  <a:cubicBezTo>
                    <a:pt x="23164" y="12378"/>
                    <a:pt x="23717" y="12404"/>
                    <a:pt x="24267" y="12404"/>
                  </a:cubicBezTo>
                  <a:cubicBezTo>
                    <a:pt x="26692" y="12404"/>
                    <a:pt x="29088" y="11913"/>
                    <a:pt x="31327" y="10953"/>
                  </a:cubicBezTo>
                  <a:lnTo>
                    <a:pt x="31052" y="6400"/>
                  </a:lnTo>
                  <a:cubicBezTo>
                    <a:pt x="31052" y="6400"/>
                    <a:pt x="22102" y="2003"/>
                    <a:pt x="19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62;p41"/>
            <p:cNvSpPr/>
            <p:nvPr/>
          </p:nvSpPr>
          <p:spPr>
            <a:xfrm>
              <a:off x="4681450" y="5151650"/>
              <a:ext cx="794975" cy="323275"/>
            </a:xfrm>
            <a:custGeom>
              <a:avLst/>
              <a:gdLst/>
              <a:ahLst/>
              <a:cxnLst/>
              <a:rect l="l" t="t" r="r" b="b"/>
              <a:pathLst>
                <a:path w="31799" h="12931" extrusionOk="0">
                  <a:moveTo>
                    <a:pt x="20000" y="1"/>
                  </a:moveTo>
                  <a:cubicBezTo>
                    <a:pt x="19804" y="1"/>
                    <a:pt x="19635" y="288"/>
                    <a:pt x="19825" y="447"/>
                  </a:cubicBezTo>
                  <a:cubicBezTo>
                    <a:pt x="22063" y="2331"/>
                    <a:pt x="29914" y="6257"/>
                    <a:pt x="31052" y="6807"/>
                  </a:cubicBezTo>
                  <a:lnTo>
                    <a:pt x="31288" y="11085"/>
                  </a:lnTo>
                  <a:cubicBezTo>
                    <a:pt x="29092" y="11957"/>
                    <a:pt x="26763" y="12404"/>
                    <a:pt x="24411" y="12404"/>
                  </a:cubicBezTo>
                  <a:cubicBezTo>
                    <a:pt x="23904" y="12404"/>
                    <a:pt x="23396" y="12383"/>
                    <a:pt x="22887" y="12342"/>
                  </a:cubicBezTo>
                  <a:cubicBezTo>
                    <a:pt x="20807" y="12145"/>
                    <a:pt x="18765" y="11635"/>
                    <a:pt x="16803" y="10889"/>
                  </a:cubicBezTo>
                  <a:cubicBezTo>
                    <a:pt x="14800" y="10065"/>
                    <a:pt x="12681" y="9594"/>
                    <a:pt x="10522" y="9397"/>
                  </a:cubicBezTo>
                  <a:cubicBezTo>
                    <a:pt x="6164" y="9201"/>
                    <a:pt x="1414" y="7435"/>
                    <a:pt x="511" y="7121"/>
                  </a:cubicBezTo>
                  <a:lnTo>
                    <a:pt x="511" y="1507"/>
                  </a:lnTo>
                  <a:cubicBezTo>
                    <a:pt x="511" y="1350"/>
                    <a:pt x="384" y="1271"/>
                    <a:pt x="256" y="1271"/>
                  </a:cubicBezTo>
                  <a:cubicBezTo>
                    <a:pt x="128" y="1271"/>
                    <a:pt x="1" y="1350"/>
                    <a:pt x="1" y="1507"/>
                  </a:cubicBezTo>
                  <a:lnTo>
                    <a:pt x="1" y="7278"/>
                  </a:lnTo>
                  <a:cubicBezTo>
                    <a:pt x="1" y="7395"/>
                    <a:pt x="79" y="7474"/>
                    <a:pt x="158" y="7513"/>
                  </a:cubicBezTo>
                  <a:cubicBezTo>
                    <a:pt x="197" y="7552"/>
                    <a:pt x="5575" y="9672"/>
                    <a:pt x="10482" y="9908"/>
                  </a:cubicBezTo>
                  <a:cubicBezTo>
                    <a:pt x="12602" y="10065"/>
                    <a:pt x="14683" y="10575"/>
                    <a:pt x="16645" y="11360"/>
                  </a:cubicBezTo>
                  <a:cubicBezTo>
                    <a:pt x="18648" y="12145"/>
                    <a:pt x="20728" y="12656"/>
                    <a:pt x="22848" y="12852"/>
                  </a:cubicBezTo>
                  <a:cubicBezTo>
                    <a:pt x="23358" y="12930"/>
                    <a:pt x="23908" y="12930"/>
                    <a:pt x="24379" y="12930"/>
                  </a:cubicBezTo>
                  <a:cubicBezTo>
                    <a:pt x="26891" y="12930"/>
                    <a:pt x="29364" y="12459"/>
                    <a:pt x="31641" y="11439"/>
                  </a:cubicBezTo>
                  <a:cubicBezTo>
                    <a:pt x="31759" y="11400"/>
                    <a:pt x="31798" y="11321"/>
                    <a:pt x="31798" y="11203"/>
                  </a:cubicBezTo>
                  <a:lnTo>
                    <a:pt x="31524" y="6649"/>
                  </a:lnTo>
                  <a:cubicBezTo>
                    <a:pt x="31524" y="6571"/>
                    <a:pt x="31484" y="6492"/>
                    <a:pt x="31406" y="6453"/>
                  </a:cubicBezTo>
                  <a:cubicBezTo>
                    <a:pt x="31288" y="6375"/>
                    <a:pt x="22455" y="2017"/>
                    <a:pt x="20139" y="54"/>
                  </a:cubicBezTo>
                  <a:cubicBezTo>
                    <a:pt x="20094" y="17"/>
                    <a:pt x="20046" y="1"/>
                    <a:pt x="200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63;p41"/>
            <p:cNvSpPr/>
            <p:nvPr/>
          </p:nvSpPr>
          <p:spPr>
            <a:xfrm>
              <a:off x="5171175" y="5215350"/>
              <a:ext cx="116925" cy="158500"/>
            </a:xfrm>
            <a:custGeom>
              <a:avLst/>
              <a:gdLst/>
              <a:ahLst/>
              <a:cxnLst/>
              <a:rect l="l" t="t" r="r" b="b"/>
              <a:pathLst>
                <a:path w="4677" h="6340" extrusionOk="0">
                  <a:moveTo>
                    <a:pt x="4327" y="0"/>
                  </a:moveTo>
                  <a:cubicBezTo>
                    <a:pt x="4300" y="0"/>
                    <a:pt x="4270" y="6"/>
                    <a:pt x="4240" y="19"/>
                  </a:cubicBezTo>
                  <a:cubicBezTo>
                    <a:pt x="40" y="1589"/>
                    <a:pt x="1" y="6025"/>
                    <a:pt x="1" y="6104"/>
                  </a:cubicBezTo>
                  <a:cubicBezTo>
                    <a:pt x="1" y="6221"/>
                    <a:pt x="118" y="6339"/>
                    <a:pt x="236" y="6339"/>
                  </a:cubicBezTo>
                  <a:cubicBezTo>
                    <a:pt x="354" y="6300"/>
                    <a:pt x="472" y="6221"/>
                    <a:pt x="472" y="6104"/>
                  </a:cubicBezTo>
                  <a:cubicBezTo>
                    <a:pt x="472" y="6064"/>
                    <a:pt x="550" y="1942"/>
                    <a:pt x="4397" y="490"/>
                  </a:cubicBezTo>
                  <a:cubicBezTo>
                    <a:pt x="4677" y="385"/>
                    <a:pt x="4552" y="0"/>
                    <a:pt x="4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64;p41"/>
            <p:cNvSpPr/>
            <p:nvPr/>
          </p:nvSpPr>
          <p:spPr>
            <a:xfrm>
              <a:off x="4687350" y="5249175"/>
              <a:ext cx="783175" cy="219800"/>
            </a:xfrm>
            <a:custGeom>
              <a:avLst/>
              <a:gdLst/>
              <a:ahLst/>
              <a:cxnLst/>
              <a:rect l="l" t="t" r="r" b="b"/>
              <a:pathLst>
                <a:path w="31327" h="8792" extrusionOk="0">
                  <a:moveTo>
                    <a:pt x="0" y="1"/>
                  </a:moveTo>
                  <a:lnTo>
                    <a:pt x="0" y="3377"/>
                  </a:lnTo>
                  <a:cubicBezTo>
                    <a:pt x="0" y="3377"/>
                    <a:pt x="5379" y="5536"/>
                    <a:pt x="10286" y="5771"/>
                  </a:cubicBezTo>
                  <a:cubicBezTo>
                    <a:pt x="15193" y="6046"/>
                    <a:pt x="17587" y="8323"/>
                    <a:pt x="22612" y="8715"/>
                  </a:cubicBezTo>
                  <a:cubicBezTo>
                    <a:pt x="23164" y="8766"/>
                    <a:pt x="23717" y="8792"/>
                    <a:pt x="24267" y="8792"/>
                  </a:cubicBezTo>
                  <a:cubicBezTo>
                    <a:pt x="26692" y="8792"/>
                    <a:pt x="29088" y="8301"/>
                    <a:pt x="31327" y="7341"/>
                  </a:cubicBezTo>
                  <a:lnTo>
                    <a:pt x="31052" y="2788"/>
                  </a:lnTo>
                  <a:cubicBezTo>
                    <a:pt x="29095" y="3962"/>
                    <a:pt x="27171" y="4352"/>
                    <a:pt x="25260" y="4352"/>
                  </a:cubicBezTo>
                  <a:cubicBezTo>
                    <a:pt x="21460" y="4352"/>
                    <a:pt x="17712" y="2809"/>
                    <a:pt x="13861" y="2809"/>
                  </a:cubicBezTo>
                  <a:cubicBezTo>
                    <a:pt x="13624" y="2809"/>
                    <a:pt x="13388" y="2815"/>
                    <a:pt x="13151" y="2827"/>
                  </a:cubicBezTo>
                  <a:cubicBezTo>
                    <a:pt x="12441" y="2868"/>
                    <a:pt x="11774" y="2887"/>
                    <a:pt x="11144" y="2887"/>
                  </a:cubicBezTo>
                  <a:cubicBezTo>
                    <a:pt x="5683" y="2887"/>
                    <a:pt x="3063" y="144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65;p41"/>
            <p:cNvSpPr/>
            <p:nvPr/>
          </p:nvSpPr>
          <p:spPr>
            <a:xfrm>
              <a:off x="4681450" y="5243525"/>
              <a:ext cx="794975" cy="231450"/>
            </a:xfrm>
            <a:custGeom>
              <a:avLst/>
              <a:gdLst/>
              <a:ahLst/>
              <a:cxnLst/>
              <a:rect l="l" t="t" r="r" b="b"/>
              <a:pathLst>
                <a:path w="31799" h="9258" extrusionOk="0">
                  <a:moveTo>
                    <a:pt x="511" y="619"/>
                  </a:moveTo>
                  <a:lnTo>
                    <a:pt x="786" y="737"/>
                  </a:lnTo>
                  <a:cubicBezTo>
                    <a:pt x="3601" y="2092"/>
                    <a:pt x="6231" y="3355"/>
                    <a:pt x="11317" y="3355"/>
                  </a:cubicBezTo>
                  <a:cubicBezTo>
                    <a:pt x="11977" y="3355"/>
                    <a:pt x="12678" y="3334"/>
                    <a:pt x="13426" y="3289"/>
                  </a:cubicBezTo>
                  <a:cubicBezTo>
                    <a:pt x="13672" y="3275"/>
                    <a:pt x="13917" y="3269"/>
                    <a:pt x="14162" y="3269"/>
                  </a:cubicBezTo>
                  <a:cubicBezTo>
                    <a:pt x="16075" y="3269"/>
                    <a:pt x="17981" y="3652"/>
                    <a:pt x="19825" y="4034"/>
                  </a:cubicBezTo>
                  <a:cubicBezTo>
                    <a:pt x="21688" y="4415"/>
                    <a:pt x="23581" y="4795"/>
                    <a:pt x="25500" y="4795"/>
                  </a:cubicBezTo>
                  <a:cubicBezTo>
                    <a:pt x="27342" y="4795"/>
                    <a:pt x="29207" y="4445"/>
                    <a:pt x="31092" y="3406"/>
                  </a:cubicBezTo>
                  <a:lnTo>
                    <a:pt x="31327" y="7410"/>
                  </a:lnTo>
                  <a:cubicBezTo>
                    <a:pt x="29131" y="8282"/>
                    <a:pt x="26776" y="8729"/>
                    <a:pt x="24414" y="8729"/>
                  </a:cubicBezTo>
                  <a:cubicBezTo>
                    <a:pt x="23905" y="8729"/>
                    <a:pt x="23396" y="8708"/>
                    <a:pt x="22887" y="8667"/>
                  </a:cubicBezTo>
                  <a:cubicBezTo>
                    <a:pt x="20807" y="8470"/>
                    <a:pt x="18765" y="7960"/>
                    <a:pt x="16842" y="7214"/>
                  </a:cubicBezTo>
                  <a:cubicBezTo>
                    <a:pt x="14840" y="6390"/>
                    <a:pt x="12681" y="5919"/>
                    <a:pt x="10522" y="5722"/>
                  </a:cubicBezTo>
                  <a:cubicBezTo>
                    <a:pt x="6203" y="5526"/>
                    <a:pt x="1414" y="3760"/>
                    <a:pt x="511" y="3446"/>
                  </a:cubicBezTo>
                  <a:lnTo>
                    <a:pt x="511" y="619"/>
                  </a:lnTo>
                  <a:close/>
                  <a:moveTo>
                    <a:pt x="236" y="1"/>
                  </a:moveTo>
                  <a:cubicBezTo>
                    <a:pt x="197" y="1"/>
                    <a:pt x="158" y="11"/>
                    <a:pt x="119" y="30"/>
                  </a:cubicBezTo>
                  <a:cubicBezTo>
                    <a:pt x="40" y="70"/>
                    <a:pt x="1" y="148"/>
                    <a:pt x="1" y="227"/>
                  </a:cubicBezTo>
                  <a:lnTo>
                    <a:pt x="1" y="3603"/>
                  </a:lnTo>
                  <a:cubicBezTo>
                    <a:pt x="1" y="3720"/>
                    <a:pt x="79" y="3799"/>
                    <a:pt x="158" y="3838"/>
                  </a:cubicBezTo>
                  <a:cubicBezTo>
                    <a:pt x="197" y="3877"/>
                    <a:pt x="5575" y="5997"/>
                    <a:pt x="10482" y="6233"/>
                  </a:cubicBezTo>
                  <a:cubicBezTo>
                    <a:pt x="12602" y="6390"/>
                    <a:pt x="14683" y="6900"/>
                    <a:pt x="16645" y="7685"/>
                  </a:cubicBezTo>
                  <a:cubicBezTo>
                    <a:pt x="18648" y="8470"/>
                    <a:pt x="20728" y="8981"/>
                    <a:pt x="22848" y="9177"/>
                  </a:cubicBezTo>
                  <a:cubicBezTo>
                    <a:pt x="23358" y="9255"/>
                    <a:pt x="23908" y="9255"/>
                    <a:pt x="24379" y="9255"/>
                  </a:cubicBezTo>
                  <a:cubicBezTo>
                    <a:pt x="24469" y="9257"/>
                    <a:pt x="24559" y="9258"/>
                    <a:pt x="24649" y="9258"/>
                  </a:cubicBezTo>
                  <a:cubicBezTo>
                    <a:pt x="27068" y="9258"/>
                    <a:pt x="29446" y="8749"/>
                    <a:pt x="31641" y="7803"/>
                  </a:cubicBezTo>
                  <a:cubicBezTo>
                    <a:pt x="31759" y="7764"/>
                    <a:pt x="31798" y="7685"/>
                    <a:pt x="31798" y="7567"/>
                  </a:cubicBezTo>
                  <a:lnTo>
                    <a:pt x="31524" y="3014"/>
                  </a:lnTo>
                  <a:cubicBezTo>
                    <a:pt x="31524" y="2935"/>
                    <a:pt x="31484" y="2857"/>
                    <a:pt x="31406" y="2817"/>
                  </a:cubicBezTo>
                  <a:cubicBezTo>
                    <a:pt x="31367" y="2798"/>
                    <a:pt x="31327" y="2788"/>
                    <a:pt x="31288" y="2788"/>
                  </a:cubicBezTo>
                  <a:cubicBezTo>
                    <a:pt x="31249" y="2788"/>
                    <a:pt x="31210" y="2798"/>
                    <a:pt x="31170" y="2817"/>
                  </a:cubicBezTo>
                  <a:cubicBezTo>
                    <a:pt x="29254" y="3963"/>
                    <a:pt x="27387" y="4344"/>
                    <a:pt x="25515" y="4344"/>
                  </a:cubicBezTo>
                  <a:cubicBezTo>
                    <a:pt x="23668" y="4344"/>
                    <a:pt x="21815" y="3973"/>
                    <a:pt x="19904" y="3603"/>
                  </a:cubicBezTo>
                  <a:cubicBezTo>
                    <a:pt x="18069" y="3229"/>
                    <a:pt x="16176" y="2826"/>
                    <a:pt x="14249" y="2826"/>
                  </a:cubicBezTo>
                  <a:cubicBezTo>
                    <a:pt x="13950" y="2826"/>
                    <a:pt x="13649" y="2836"/>
                    <a:pt x="13348" y="2857"/>
                  </a:cubicBezTo>
                  <a:cubicBezTo>
                    <a:pt x="12677" y="2894"/>
                    <a:pt x="12045" y="2912"/>
                    <a:pt x="11447" y="2912"/>
                  </a:cubicBezTo>
                  <a:cubicBezTo>
                    <a:pt x="6374" y="2912"/>
                    <a:pt x="3757" y="1644"/>
                    <a:pt x="982" y="344"/>
                  </a:cubicBezTo>
                  <a:lnTo>
                    <a:pt x="354" y="30"/>
                  </a:lnTo>
                  <a:cubicBezTo>
                    <a:pt x="315" y="11"/>
                    <a:pt x="276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66;p41"/>
            <p:cNvSpPr/>
            <p:nvPr/>
          </p:nvSpPr>
          <p:spPr>
            <a:xfrm>
              <a:off x="4014100" y="2620975"/>
              <a:ext cx="673275" cy="2599950"/>
            </a:xfrm>
            <a:custGeom>
              <a:avLst/>
              <a:gdLst/>
              <a:ahLst/>
              <a:cxnLst/>
              <a:rect l="l" t="t" r="r" b="b"/>
              <a:pathLst>
                <a:path w="26931" h="10399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1" y="9343"/>
                    <a:pt x="6400" y="52329"/>
                    <a:pt x="6400" y="52329"/>
                  </a:cubicBezTo>
                  <a:lnTo>
                    <a:pt x="7499" y="102891"/>
                  </a:lnTo>
                  <a:cubicBezTo>
                    <a:pt x="7499" y="102891"/>
                    <a:pt x="12595" y="103997"/>
                    <a:pt x="18219" y="103997"/>
                  </a:cubicBezTo>
                  <a:cubicBezTo>
                    <a:pt x="21201" y="103997"/>
                    <a:pt x="24332" y="103686"/>
                    <a:pt x="26930" y="102734"/>
                  </a:cubicBezTo>
                  <a:lnTo>
                    <a:pt x="23280" y="157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67;p41"/>
            <p:cNvSpPr/>
            <p:nvPr/>
          </p:nvSpPr>
          <p:spPr>
            <a:xfrm>
              <a:off x="4008225" y="2615875"/>
              <a:ext cx="686025" cy="2611725"/>
            </a:xfrm>
            <a:custGeom>
              <a:avLst/>
              <a:gdLst/>
              <a:ahLst/>
              <a:cxnLst/>
              <a:rect l="l" t="t" r="r" b="b"/>
              <a:pathLst>
                <a:path w="27441" h="104469" extrusionOk="0">
                  <a:moveTo>
                    <a:pt x="725" y="0"/>
                  </a:moveTo>
                  <a:cubicBezTo>
                    <a:pt x="599" y="0"/>
                    <a:pt x="511" y="102"/>
                    <a:pt x="511" y="204"/>
                  </a:cubicBezTo>
                  <a:cubicBezTo>
                    <a:pt x="0" y="9469"/>
                    <a:pt x="6360" y="52180"/>
                    <a:pt x="6399" y="52572"/>
                  </a:cubicBezTo>
                  <a:lnTo>
                    <a:pt x="7498" y="103134"/>
                  </a:lnTo>
                  <a:cubicBezTo>
                    <a:pt x="7498" y="103213"/>
                    <a:pt x="7616" y="103330"/>
                    <a:pt x="7694" y="103370"/>
                  </a:cubicBezTo>
                  <a:cubicBezTo>
                    <a:pt x="11267" y="104037"/>
                    <a:pt x="14839" y="104430"/>
                    <a:pt x="18451" y="104469"/>
                  </a:cubicBezTo>
                  <a:cubicBezTo>
                    <a:pt x="21473" y="104469"/>
                    <a:pt x="24653" y="104155"/>
                    <a:pt x="27244" y="103173"/>
                  </a:cubicBezTo>
                  <a:cubicBezTo>
                    <a:pt x="27362" y="103134"/>
                    <a:pt x="27440" y="103056"/>
                    <a:pt x="27401" y="102938"/>
                  </a:cubicBezTo>
                  <a:lnTo>
                    <a:pt x="23750" y="401"/>
                  </a:lnTo>
                  <a:cubicBezTo>
                    <a:pt x="23750" y="243"/>
                    <a:pt x="23632" y="165"/>
                    <a:pt x="23515" y="165"/>
                  </a:cubicBezTo>
                  <a:cubicBezTo>
                    <a:pt x="23358" y="165"/>
                    <a:pt x="23279" y="283"/>
                    <a:pt x="23279" y="401"/>
                  </a:cubicBezTo>
                  <a:lnTo>
                    <a:pt x="26930" y="102781"/>
                  </a:lnTo>
                  <a:cubicBezTo>
                    <a:pt x="24390" y="103686"/>
                    <a:pt x="21334" y="103983"/>
                    <a:pt x="18419" y="103983"/>
                  </a:cubicBezTo>
                  <a:cubicBezTo>
                    <a:pt x="13494" y="103983"/>
                    <a:pt x="8970" y="103135"/>
                    <a:pt x="8008" y="102938"/>
                  </a:cubicBezTo>
                  <a:lnTo>
                    <a:pt x="6909" y="52533"/>
                  </a:lnTo>
                  <a:cubicBezTo>
                    <a:pt x="6870" y="52101"/>
                    <a:pt x="511" y="9469"/>
                    <a:pt x="1021" y="243"/>
                  </a:cubicBezTo>
                  <a:cubicBezTo>
                    <a:pt x="1021" y="126"/>
                    <a:pt x="903" y="8"/>
                    <a:pt x="785" y="8"/>
                  </a:cubicBezTo>
                  <a:cubicBezTo>
                    <a:pt x="764" y="3"/>
                    <a:pt x="744" y="0"/>
                    <a:pt x="7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68;p41"/>
            <p:cNvSpPr/>
            <p:nvPr/>
          </p:nvSpPr>
          <p:spPr>
            <a:xfrm>
              <a:off x="4505800" y="3172525"/>
              <a:ext cx="182550" cy="2047225"/>
            </a:xfrm>
            <a:custGeom>
              <a:avLst/>
              <a:gdLst/>
              <a:ahLst/>
              <a:cxnLst/>
              <a:rect l="l" t="t" r="r" b="b"/>
              <a:pathLst>
                <a:path w="7302" h="81889" extrusionOk="0">
                  <a:moveTo>
                    <a:pt x="0" y="0"/>
                  </a:moveTo>
                  <a:lnTo>
                    <a:pt x="1021" y="81889"/>
                  </a:lnTo>
                  <a:cubicBezTo>
                    <a:pt x="3141" y="81771"/>
                    <a:pt x="5260" y="81379"/>
                    <a:pt x="7302" y="80672"/>
                  </a:cubicBezTo>
                  <a:lnTo>
                    <a:pt x="4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69;p41"/>
            <p:cNvSpPr/>
            <p:nvPr/>
          </p:nvSpPr>
          <p:spPr>
            <a:xfrm>
              <a:off x="4498925" y="3165650"/>
              <a:ext cx="195325" cy="2060000"/>
            </a:xfrm>
            <a:custGeom>
              <a:avLst/>
              <a:gdLst/>
              <a:ahLst/>
              <a:cxnLst/>
              <a:rect l="l" t="t" r="r" b="b"/>
              <a:pathLst>
                <a:path w="7813" h="82400" extrusionOk="0">
                  <a:moveTo>
                    <a:pt x="4475" y="511"/>
                  </a:moveTo>
                  <a:lnTo>
                    <a:pt x="7341" y="80790"/>
                  </a:lnTo>
                  <a:cubicBezTo>
                    <a:pt x="5457" y="81418"/>
                    <a:pt x="3494" y="81771"/>
                    <a:pt x="1531" y="81889"/>
                  </a:cubicBezTo>
                  <a:lnTo>
                    <a:pt x="471" y="511"/>
                  </a:lnTo>
                  <a:close/>
                  <a:moveTo>
                    <a:pt x="236" y="0"/>
                  </a:moveTo>
                  <a:cubicBezTo>
                    <a:pt x="118" y="0"/>
                    <a:pt x="0" y="118"/>
                    <a:pt x="0" y="275"/>
                  </a:cubicBezTo>
                  <a:lnTo>
                    <a:pt x="1021" y="82164"/>
                  </a:lnTo>
                  <a:cubicBezTo>
                    <a:pt x="1021" y="82282"/>
                    <a:pt x="1139" y="82399"/>
                    <a:pt x="1256" y="82399"/>
                  </a:cubicBezTo>
                  <a:lnTo>
                    <a:pt x="1296" y="82399"/>
                  </a:lnTo>
                  <a:cubicBezTo>
                    <a:pt x="3455" y="82282"/>
                    <a:pt x="5614" y="81889"/>
                    <a:pt x="7655" y="81182"/>
                  </a:cubicBezTo>
                  <a:cubicBezTo>
                    <a:pt x="7734" y="81143"/>
                    <a:pt x="7812" y="81025"/>
                    <a:pt x="7812" y="80947"/>
                  </a:cubicBezTo>
                  <a:lnTo>
                    <a:pt x="4907" y="236"/>
                  </a:lnTo>
                  <a:cubicBezTo>
                    <a:pt x="4907" y="118"/>
                    <a:pt x="4790" y="0"/>
                    <a:pt x="4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70;p41"/>
            <p:cNvSpPr/>
            <p:nvPr/>
          </p:nvSpPr>
          <p:spPr>
            <a:xfrm>
              <a:off x="4190375" y="5069225"/>
              <a:ext cx="497000" cy="46550"/>
            </a:xfrm>
            <a:custGeom>
              <a:avLst/>
              <a:gdLst/>
              <a:ahLst/>
              <a:cxnLst/>
              <a:rect l="l" t="t" r="r" b="b"/>
              <a:pathLst>
                <a:path w="19880" h="1862" extrusionOk="0">
                  <a:moveTo>
                    <a:pt x="19614" y="0"/>
                  </a:moveTo>
                  <a:cubicBezTo>
                    <a:pt x="19584" y="0"/>
                    <a:pt x="19554" y="5"/>
                    <a:pt x="19526" y="15"/>
                  </a:cubicBezTo>
                  <a:cubicBezTo>
                    <a:pt x="16892" y="1029"/>
                    <a:pt x="13887" y="1367"/>
                    <a:pt x="11053" y="1367"/>
                  </a:cubicBezTo>
                  <a:cubicBezTo>
                    <a:pt x="5440" y="1367"/>
                    <a:pt x="500" y="41"/>
                    <a:pt x="448" y="15"/>
                  </a:cubicBezTo>
                  <a:cubicBezTo>
                    <a:pt x="421" y="9"/>
                    <a:pt x="395" y="6"/>
                    <a:pt x="371" y="6"/>
                  </a:cubicBezTo>
                  <a:cubicBezTo>
                    <a:pt x="79" y="6"/>
                    <a:pt x="1" y="413"/>
                    <a:pt x="291" y="486"/>
                  </a:cubicBezTo>
                  <a:cubicBezTo>
                    <a:pt x="3824" y="1389"/>
                    <a:pt x="7435" y="1820"/>
                    <a:pt x="11086" y="1860"/>
                  </a:cubicBezTo>
                  <a:cubicBezTo>
                    <a:pt x="11199" y="1861"/>
                    <a:pt x="11313" y="1862"/>
                    <a:pt x="11426" y="1862"/>
                  </a:cubicBezTo>
                  <a:cubicBezTo>
                    <a:pt x="14254" y="1862"/>
                    <a:pt x="17041" y="1392"/>
                    <a:pt x="19683" y="486"/>
                  </a:cubicBezTo>
                  <a:cubicBezTo>
                    <a:pt x="19801" y="407"/>
                    <a:pt x="19879" y="289"/>
                    <a:pt x="19840" y="172"/>
                  </a:cubicBezTo>
                  <a:cubicBezTo>
                    <a:pt x="19810" y="52"/>
                    <a:pt x="19711" y="0"/>
                    <a:pt x="19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71;p41"/>
            <p:cNvSpPr/>
            <p:nvPr/>
          </p:nvSpPr>
          <p:spPr>
            <a:xfrm>
              <a:off x="4141700" y="3392175"/>
              <a:ext cx="39275" cy="543900"/>
            </a:xfrm>
            <a:custGeom>
              <a:avLst/>
              <a:gdLst/>
              <a:ahLst/>
              <a:cxnLst/>
              <a:rect l="l" t="t" r="r" b="b"/>
              <a:pathLst>
                <a:path w="1571" h="21756" extrusionOk="0">
                  <a:moveTo>
                    <a:pt x="321" y="0"/>
                  </a:moveTo>
                  <a:cubicBezTo>
                    <a:pt x="306" y="0"/>
                    <a:pt x="290" y="3"/>
                    <a:pt x="275" y="8"/>
                  </a:cubicBezTo>
                  <a:cubicBezTo>
                    <a:pt x="118" y="8"/>
                    <a:pt x="0" y="125"/>
                    <a:pt x="39" y="243"/>
                  </a:cubicBezTo>
                  <a:cubicBezTo>
                    <a:pt x="39" y="400"/>
                    <a:pt x="903" y="13237"/>
                    <a:pt x="1060" y="21520"/>
                  </a:cubicBezTo>
                  <a:cubicBezTo>
                    <a:pt x="1060" y="21638"/>
                    <a:pt x="1178" y="21756"/>
                    <a:pt x="1335" y="21756"/>
                  </a:cubicBezTo>
                  <a:cubicBezTo>
                    <a:pt x="1453" y="21756"/>
                    <a:pt x="1570" y="21638"/>
                    <a:pt x="1570" y="21481"/>
                  </a:cubicBezTo>
                  <a:cubicBezTo>
                    <a:pt x="1374" y="13198"/>
                    <a:pt x="510" y="361"/>
                    <a:pt x="510" y="243"/>
                  </a:cubicBezTo>
                  <a:cubicBezTo>
                    <a:pt x="510" y="107"/>
                    <a:pt x="422" y="0"/>
                    <a:pt x="3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72;p41"/>
            <p:cNvSpPr/>
            <p:nvPr/>
          </p:nvSpPr>
          <p:spPr>
            <a:xfrm>
              <a:off x="4440025" y="2793700"/>
              <a:ext cx="167850" cy="519175"/>
            </a:xfrm>
            <a:custGeom>
              <a:avLst/>
              <a:gdLst/>
              <a:ahLst/>
              <a:cxnLst/>
              <a:rect l="l" t="t" r="r" b="b"/>
              <a:pathLst>
                <a:path w="6714" h="2076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786" y="4162"/>
                    <a:pt x="786" y="11659"/>
                  </a:cubicBezTo>
                  <a:cubicBezTo>
                    <a:pt x="786" y="19746"/>
                    <a:pt x="6714" y="20767"/>
                    <a:pt x="6714" y="207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73;p41"/>
            <p:cNvSpPr/>
            <p:nvPr/>
          </p:nvSpPr>
          <p:spPr>
            <a:xfrm>
              <a:off x="4433050" y="2787725"/>
              <a:ext cx="181700" cy="531050"/>
            </a:xfrm>
            <a:custGeom>
              <a:avLst/>
              <a:gdLst/>
              <a:ahLst/>
              <a:cxnLst/>
              <a:rect l="l" t="t" r="r" b="b"/>
              <a:pathLst>
                <a:path w="7268" h="21242" extrusionOk="0">
                  <a:moveTo>
                    <a:pt x="281" y="0"/>
                  </a:moveTo>
                  <a:cubicBezTo>
                    <a:pt x="142" y="0"/>
                    <a:pt x="0" y="102"/>
                    <a:pt x="44" y="279"/>
                  </a:cubicBezTo>
                  <a:cubicBezTo>
                    <a:pt x="44" y="318"/>
                    <a:pt x="830" y="4518"/>
                    <a:pt x="830" y="11938"/>
                  </a:cubicBezTo>
                  <a:cubicBezTo>
                    <a:pt x="830" y="20103"/>
                    <a:pt x="6914" y="21241"/>
                    <a:pt x="6993" y="21241"/>
                  </a:cubicBezTo>
                  <a:lnTo>
                    <a:pt x="7032" y="21241"/>
                  </a:lnTo>
                  <a:cubicBezTo>
                    <a:pt x="7150" y="21241"/>
                    <a:pt x="7228" y="21163"/>
                    <a:pt x="7268" y="21045"/>
                  </a:cubicBezTo>
                  <a:cubicBezTo>
                    <a:pt x="7268" y="20888"/>
                    <a:pt x="7189" y="20770"/>
                    <a:pt x="7071" y="20770"/>
                  </a:cubicBezTo>
                  <a:cubicBezTo>
                    <a:pt x="6836" y="20770"/>
                    <a:pt x="1340" y="19710"/>
                    <a:pt x="1340" y="11938"/>
                  </a:cubicBezTo>
                  <a:cubicBezTo>
                    <a:pt x="1340" y="4479"/>
                    <a:pt x="515" y="239"/>
                    <a:pt x="515" y="200"/>
                  </a:cubicBezTo>
                  <a:cubicBezTo>
                    <a:pt x="498" y="62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74;p41"/>
            <p:cNvSpPr/>
            <p:nvPr/>
          </p:nvSpPr>
          <p:spPr>
            <a:xfrm>
              <a:off x="5029850" y="2616050"/>
              <a:ext cx="226725" cy="314075"/>
            </a:xfrm>
            <a:custGeom>
              <a:avLst/>
              <a:gdLst/>
              <a:ahLst/>
              <a:cxnLst/>
              <a:rect l="l" t="t" r="r" b="b"/>
              <a:pathLst>
                <a:path w="9069" h="12563" extrusionOk="0">
                  <a:moveTo>
                    <a:pt x="5065" y="1"/>
                  </a:moveTo>
                  <a:lnTo>
                    <a:pt x="1" y="3652"/>
                  </a:lnTo>
                  <a:lnTo>
                    <a:pt x="4555" y="12563"/>
                  </a:lnTo>
                  <a:lnTo>
                    <a:pt x="6792" y="8873"/>
                  </a:lnTo>
                  <a:cubicBezTo>
                    <a:pt x="9069" y="5144"/>
                    <a:pt x="5065" y="1"/>
                    <a:pt x="5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75;p41"/>
            <p:cNvSpPr/>
            <p:nvPr/>
          </p:nvSpPr>
          <p:spPr>
            <a:xfrm>
              <a:off x="5023000" y="2610775"/>
              <a:ext cx="240450" cy="326225"/>
            </a:xfrm>
            <a:custGeom>
              <a:avLst/>
              <a:gdLst/>
              <a:ahLst/>
              <a:cxnLst/>
              <a:rect l="l" t="t" r="r" b="b"/>
              <a:pathLst>
                <a:path w="9618" h="13049" extrusionOk="0">
                  <a:moveTo>
                    <a:pt x="5260" y="565"/>
                  </a:moveTo>
                  <a:cubicBezTo>
                    <a:pt x="5967" y="1507"/>
                    <a:pt x="8754" y="5786"/>
                    <a:pt x="6870" y="8927"/>
                  </a:cubicBezTo>
                  <a:lnTo>
                    <a:pt x="4868" y="12264"/>
                  </a:lnTo>
                  <a:lnTo>
                    <a:pt x="589" y="3941"/>
                  </a:lnTo>
                  <a:lnTo>
                    <a:pt x="5260" y="565"/>
                  </a:lnTo>
                  <a:close/>
                  <a:moveTo>
                    <a:pt x="5360" y="0"/>
                  </a:moveTo>
                  <a:cubicBezTo>
                    <a:pt x="5308" y="0"/>
                    <a:pt x="5256" y="20"/>
                    <a:pt x="5221" y="55"/>
                  </a:cubicBezTo>
                  <a:lnTo>
                    <a:pt x="157" y="3667"/>
                  </a:lnTo>
                  <a:cubicBezTo>
                    <a:pt x="39" y="3745"/>
                    <a:pt x="0" y="3863"/>
                    <a:pt x="79" y="3981"/>
                  </a:cubicBezTo>
                  <a:lnTo>
                    <a:pt x="4632" y="12931"/>
                  </a:lnTo>
                  <a:cubicBezTo>
                    <a:pt x="4672" y="13010"/>
                    <a:pt x="4750" y="13049"/>
                    <a:pt x="4829" y="13049"/>
                  </a:cubicBezTo>
                  <a:cubicBezTo>
                    <a:pt x="4946" y="13049"/>
                    <a:pt x="5025" y="13010"/>
                    <a:pt x="5064" y="12931"/>
                  </a:cubicBezTo>
                  <a:lnTo>
                    <a:pt x="7302" y="9202"/>
                  </a:lnTo>
                  <a:cubicBezTo>
                    <a:pt x="9618" y="5394"/>
                    <a:pt x="5692" y="330"/>
                    <a:pt x="5535" y="94"/>
                  </a:cubicBezTo>
                  <a:cubicBezTo>
                    <a:pt x="5492" y="29"/>
                    <a:pt x="5425" y="0"/>
                    <a:pt x="5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76;p41"/>
            <p:cNvSpPr/>
            <p:nvPr/>
          </p:nvSpPr>
          <p:spPr>
            <a:xfrm>
              <a:off x="4559775" y="2584075"/>
              <a:ext cx="719375" cy="2632575"/>
            </a:xfrm>
            <a:custGeom>
              <a:avLst/>
              <a:gdLst/>
              <a:ahLst/>
              <a:cxnLst/>
              <a:rect l="l" t="t" r="r" b="b"/>
              <a:pathLst>
                <a:path w="28775" h="105303" extrusionOk="0">
                  <a:moveTo>
                    <a:pt x="6048" y="0"/>
                  </a:moveTo>
                  <a:cubicBezTo>
                    <a:pt x="4274" y="0"/>
                    <a:pt x="2267" y="101"/>
                    <a:pt x="0" y="338"/>
                  </a:cubicBezTo>
                  <a:lnTo>
                    <a:pt x="0" y="21301"/>
                  </a:lnTo>
                  <a:lnTo>
                    <a:pt x="5103" y="104210"/>
                  </a:lnTo>
                  <a:cubicBezTo>
                    <a:pt x="8352" y="104941"/>
                    <a:pt x="11654" y="105302"/>
                    <a:pt x="14952" y="105302"/>
                  </a:cubicBezTo>
                  <a:cubicBezTo>
                    <a:pt x="19624" y="105302"/>
                    <a:pt x="24287" y="104577"/>
                    <a:pt x="28775" y="103150"/>
                  </a:cubicBezTo>
                  <a:lnTo>
                    <a:pt x="23358" y="13842"/>
                  </a:lnTo>
                  <a:cubicBezTo>
                    <a:pt x="23358" y="13842"/>
                    <a:pt x="23201" y="10309"/>
                    <a:pt x="18804" y="3400"/>
                  </a:cubicBezTo>
                  <a:cubicBezTo>
                    <a:pt x="18804" y="3400"/>
                    <a:pt x="16347" y="0"/>
                    <a:pt x="6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77;p41"/>
            <p:cNvSpPr/>
            <p:nvPr/>
          </p:nvSpPr>
          <p:spPr>
            <a:xfrm>
              <a:off x="4553875" y="2578350"/>
              <a:ext cx="731175" cy="2644350"/>
            </a:xfrm>
            <a:custGeom>
              <a:avLst/>
              <a:gdLst/>
              <a:ahLst/>
              <a:cxnLst/>
              <a:rect l="l" t="t" r="r" b="b"/>
              <a:pathLst>
                <a:path w="29247" h="105774" extrusionOk="0">
                  <a:moveTo>
                    <a:pt x="6260" y="0"/>
                  </a:moveTo>
                  <a:cubicBezTo>
                    <a:pt x="4480" y="0"/>
                    <a:pt x="2468" y="100"/>
                    <a:pt x="197" y="331"/>
                  </a:cubicBezTo>
                  <a:cubicBezTo>
                    <a:pt x="79" y="371"/>
                    <a:pt x="1" y="488"/>
                    <a:pt x="1" y="606"/>
                  </a:cubicBezTo>
                  <a:cubicBezTo>
                    <a:pt x="1" y="763"/>
                    <a:pt x="118" y="842"/>
                    <a:pt x="275" y="842"/>
                  </a:cubicBezTo>
                  <a:cubicBezTo>
                    <a:pt x="2518" y="607"/>
                    <a:pt x="4505" y="508"/>
                    <a:pt x="6262" y="508"/>
                  </a:cubicBezTo>
                  <a:cubicBezTo>
                    <a:pt x="16286" y="508"/>
                    <a:pt x="18844" y="3752"/>
                    <a:pt x="18844" y="3786"/>
                  </a:cubicBezTo>
                  <a:cubicBezTo>
                    <a:pt x="23122" y="10499"/>
                    <a:pt x="23358" y="14032"/>
                    <a:pt x="23358" y="14071"/>
                  </a:cubicBezTo>
                  <a:lnTo>
                    <a:pt x="28736" y="103183"/>
                  </a:lnTo>
                  <a:cubicBezTo>
                    <a:pt x="27724" y="103520"/>
                    <a:pt x="22207" y="105265"/>
                    <a:pt x="14920" y="105265"/>
                  </a:cubicBezTo>
                  <a:cubicBezTo>
                    <a:pt x="12027" y="105265"/>
                    <a:pt x="8855" y="104990"/>
                    <a:pt x="5575" y="104243"/>
                  </a:cubicBezTo>
                  <a:lnTo>
                    <a:pt x="511" y="21490"/>
                  </a:lnTo>
                  <a:cubicBezTo>
                    <a:pt x="472" y="21373"/>
                    <a:pt x="354" y="21255"/>
                    <a:pt x="236" y="21255"/>
                  </a:cubicBezTo>
                  <a:cubicBezTo>
                    <a:pt x="118" y="21294"/>
                    <a:pt x="1" y="21373"/>
                    <a:pt x="1" y="21530"/>
                  </a:cubicBezTo>
                  <a:lnTo>
                    <a:pt x="5104" y="104439"/>
                  </a:lnTo>
                  <a:cubicBezTo>
                    <a:pt x="5104" y="104557"/>
                    <a:pt x="5182" y="104635"/>
                    <a:pt x="5300" y="104674"/>
                  </a:cubicBezTo>
                  <a:cubicBezTo>
                    <a:pt x="8480" y="105420"/>
                    <a:pt x="11699" y="105774"/>
                    <a:pt x="14957" y="105774"/>
                  </a:cubicBezTo>
                  <a:cubicBezTo>
                    <a:pt x="19746" y="105774"/>
                    <a:pt x="24496" y="105067"/>
                    <a:pt x="29089" y="103615"/>
                  </a:cubicBezTo>
                  <a:cubicBezTo>
                    <a:pt x="29168" y="103575"/>
                    <a:pt x="29246" y="103497"/>
                    <a:pt x="29246" y="103379"/>
                  </a:cubicBezTo>
                  <a:lnTo>
                    <a:pt x="23829" y="14071"/>
                  </a:lnTo>
                  <a:cubicBezTo>
                    <a:pt x="23829" y="13914"/>
                    <a:pt x="23594" y="10381"/>
                    <a:pt x="19236" y="3511"/>
                  </a:cubicBezTo>
                  <a:cubicBezTo>
                    <a:pt x="19102" y="3310"/>
                    <a:pt x="16544" y="0"/>
                    <a:pt x="6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78;p41"/>
            <p:cNvSpPr/>
            <p:nvPr/>
          </p:nvSpPr>
          <p:spPr>
            <a:xfrm>
              <a:off x="5076975" y="3422575"/>
              <a:ext cx="201200" cy="1621500"/>
            </a:xfrm>
            <a:custGeom>
              <a:avLst/>
              <a:gdLst/>
              <a:ahLst/>
              <a:cxnLst/>
              <a:rect l="l" t="t" r="r" b="b"/>
              <a:pathLst>
                <a:path w="8048" h="64860" extrusionOk="0">
                  <a:moveTo>
                    <a:pt x="283" y="1"/>
                  </a:moveTo>
                  <a:cubicBezTo>
                    <a:pt x="267" y="1"/>
                    <a:pt x="251" y="3"/>
                    <a:pt x="236" y="9"/>
                  </a:cubicBezTo>
                  <a:cubicBezTo>
                    <a:pt x="79" y="9"/>
                    <a:pt x="0" y="126"/>
                    <a:pt x="0" y="283"/>
                  </a:cubicBezTo>
                  <a:lnTo>
                    <a:pt x="7498" y="64664"/>
                  </a:lnTo>
                  <a:cubicBezTo>
                    <a:pt x="7537" y="64781"/>
                    <a:pt x="7616" y="64860"/>
                    <a:pt x="7773" y="64860"/>
                  </a:cubicBezTo>
                  <a:lnTo>
                    <a:pt x="7812" y="64860"/>
                  </a:lnTo>
                  <a:cubicBezTo>
                    <a:pt x="7930" y="64860"/>
                    <a:pt x="8048" y="64742"/>
                    <a:pt x="8008" y="64585"/>
                  </a:cubicBezTo>
                  <a:lnTo>
                    <a:pt x="510" y="205"/>
                  </a:lnTo>
                  <a:cubicBezTo>
                    <a:pt x="476" y="103"/>
                    <a:pt x="384" y="1"/>
                    <a:pt x="2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79;p41"/>
            <p:cNvSpPr/>
            <p:nvPr/>
          </p:nvSpPr>
          <p:spPr>
            <a:xfrm>
              <a:off x="4706000" y="5032475"/>
              <a:ext cx="572175" cy="63625"/>
            </a:xfrm>
            <a:custGeom>
              <a:avLst/>
              <a:gdLst/>
              <a:ahLst/>
              <a:cxnLst/>
              <a:rect l="l" t="t" r="r" b="b"/>
              <a:pathLst>
                <a:path w="22887" h="2545" extrusionOk="0">
                  <a:moveTo>
                    <a:pt x="22631" y="1"/>
                  </a:moveTo>
                  <a:cubicBezTo>
                    <a:pt x="22599" y="1"/>
                    <a:pt x="22566" y="10"/>
                    <a:pt x="22533" y="32"/>
                  </a:cubicBezTo>
                  <a:cubicBezTo>
                    <a:pt x="18716" y="1621"/>
                    <a:pt x="13667" y="2046"/>
                    <a:pt x="9347" y="2046"/>
                  </a:cubicBezTo>
                  <a:cubicBezTo>
                    <a:pt x="4381" y="2046"/>
                    <a:pt x="377" y="1485"/>
                    <a:pt x="314" y="1485"/>
                  </a:cubicBezTo>
                  <a:cubicBezTo>
                    <a:pt x="157" y="1485"/>
                    <a:pt x="40" y="1563"/>
                    <a:pt x="40" y="1681"/>
                  </a:cubicBezTo>
                  <a:cubicBezTo>
                    <a:pt x="0" y="1838"/>
                    <a:pt x="79" y="1956"/>
                    <a:pt x="236" y="1995"/>
                  </a:cubicBezTo>
                  <a:cubicBezTo>
                    <a:pt x="3219" y="2348"/>
                    <a:pt x="6203" y="2545"/>
                    <a:pt x="9225" y="2545"/>
                  </a:cubicBezTo>
                  <a:cubicBezTo>
                    <a:pt x="13622" y="2545"/>
                    <a:pt x="18804" y="2113"/>
                    <a:pt x="22730" y="464"/>
                  </a:cubicBezTo>
                  <a:cubicBezTo>
                    <a:pt x="22847" y="425"/>
                    <a:pt x="22887" y="268"/>
                    <a:pt x="22847" y="150"/>
                  </a:cubicBezTo>
                  <a:cubicBezTo>
                    <a:pt x="22791" y="65"/>
                    <a:pt x="22714" y="1"/>
                    <a:pt x="22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80;p41"/>
            <p:cNvSpPr/>
            <p:nvPr/>
          </p:nvSpPr>
          <p:spPr>
            <a:xfrm>
              <a:off x="5029850" y="1241100"/>
              <a:ext cx="448525" cy="1596775"/>
            </a:xfrm>
            <a:custGeom>
              <a:avLst/>
              <a:gdLst/>
              <a:ahLst/>
              <a:cxnLst/>
              <a:rect l="l" t="t" r="r" b="b"/>
              <a:pathLst>
                <a:path w="17941" h="63871" extrusionOk="0">
                  <a:moveTo>
                    <a:pt x="9030" y="1"/>
                  </a:moveTo>
                  <a:lnTo>
                    <a:pt x="825" y="33212"/>
                  </a:lnTo>
                  <a:lnTo>
                    <a:pt x="1" y="57119"/>
                  </a:lnTo>
                  <a:cubicBezTo>
                    <a:pt x="5261" y="57904"/>
                    <a:pt x="6792" y="63871"/>
                    <a:pt x="6792" y="63871"/>
                  </a:cubicBezTo>
                  <a:cubicBezTo>
                    <a:pt x="8009" y="62968"/>
                    <a:pt x="9069" y="61869"/>
                    <a:pt x="9893" y="60573"/>
                  </a:cubicBezTo>
                  <a:cubicBezTo>
                    <a:pt x="11189" y="58532"/>
                    <a:pt x="17666" y="40827"/>
                    <a:pt x="17823" y="35489"/>
                  </a:cubicBezTo>
                  <a:cubicBezTo>
                    <a:pt x="17941" y="30150"/>
                    <a:pt x="13897" y="2513"/>
                    <a:pt x="13897" y="2513"/>
                  </a:cubicBezTo>
                  <a:lnTo>
                    <a:pt x="90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81;p41"/>
            <p:cNvSpPr/>
            <p:nvPr/>
          </p:nvSpPr>
          <p:spPr>
            <a:xfrm>
              <a:off x="5023975" y="1234850"/>
              <a:ext cx="461275" cy="1608925"/>
            </a:xfrm>
            <a:custGeom>
              <a:avLst/>
              <a:gdLst/>
              <a:ahLst/>
              <a:cxnLst/>
              <a:rect l="l" t="t" r="r" b="b"/>
              <a:pathLst>
                <a:path w="18451" h="64357" extrusionOk="0">
                  <a:moveTo>
                    <a:pt x="9289" y="1"/>
                  </a:moveTo>
                  <a:cubicBezTo>
                    <a:pt x="9194" y="1"/>
                    <a:pt x="9098" y="45"/>
                    <a:pt x="9068" y="133"/>
                  </a:cubicBezTo>
                  <a:cubicBezTo>
                    <a:pt x="8990" y="251"/>
                    <a:pt x="9029" y="408"/>
                    <a:pt x="9147" y="447"/>
                  </a:cubicBezTo>
                  <a:lnTo>
                    <a:pt x="13897" y="2920"/>
                  </a:lnTo>
                  <a:cubicBezTo>
                    <a:pt x="14211" y="4962"/>
                    <a:pt x="17940" y="30675"/>
                    <a:pt x="17823" y="35739"/>
                  </a:cubicBezTo>
                  <a:cubicBezTo>
                    <a:pt x="17705" y="41117"/>
                    <a:pt x="11031" y="58900"/>
                    <a:pt x="9893" y="60745"/>
                  </a:cubicBezTo>
                  <a:cubicBezTo>
                    <a:pt x="9186" y="61883"/>
                    <a:pt x="8244" y="62865"/>
                    <a:pt x="7184" y="63728"/>
                  </a:cubicBezTo>
                  <a:cubicBezTo>
                    <a:pt x="6752" y="62433"/>
                    <a:pt x="4947" y="57997"/>
                    <a:pt x="511" y="57212"/>
                  </a:cubicBezTo>
                  <a:lnTo>
                    <a:pt x="1296" y="33462"/>
                  </a:lnTo>
                  <a:cubicBezTo>
                    <a:pt x="1296" y="33344"/>
                    <a:pt x="1217" y="33226"/>
                    <a:pt x="1060" y="33226"/>
                  </a:cubicBezTo>
                  <a:cubicBezTo>
                    <a:pt x="942" y="33226"/>
                    <a:pt x="825" y="33344"/>
                    <a:pt x="825" y="33462"/>
                  </a:cubicBezTo>
                  <a:lnTo>
                    <a:pt x="0" y="57408"/>
                  </a:lnTo>
                  <a:cubicBezTo>
                    <a:pt x="0" y="57526"/>
                    <a:pt x="79" y="57644"/>
                    <a:pt x="197" y="57644"/>
                  </a:cubicBezTo>
                  <a:cubicBezTo>
                    <a:pt x="5221" y="58389"/>
                    <a:pt x="6792" y="64121"/>
                    <a:pt x="6792" y="64199"/>
                  </a:cubicBezTo>
                  <a:cubicBezTo>
                    <a:pt x="6831" y="64239"/>
                    <a:pt x="6870" y="64317"/>
                    <a:pt x="6949" y="64356"/>
                  </a:cubicBezTo>
                  <a:lnTo>
                    <a:pt x="7027" y="64356"/>
                  </a:lnTo>
                  <a:cubicBezTo>
                    <a:pt x="7066" y="64356"/>
                    <a:pt x="7106" y="64317"/>
                    <a:pt x="7145" y="64317"/>
                  </a:cubicBezTo>
                  <a:cubicBezTo>
                    <a:pt x="8401" y="63414"/>
                    <a:pt x="9461" y="62276"/>
                    <a:pt x="10285" y="60980"/>
                  </a:cubicBezTo>
                  <a:cubicBezTo>
                    <a:pt x="11581" y="58900"/>
                    <a:pt x="18176" y="41195"/>
                    <a:pt x="18294" y="35739"/>
                  </a:cubicBezTo>
                  <a:cubicBezTo>
                    <a:pt x="18451" y="30439"/>
                    <a:pt x="14525" y="3823"/>
                    <a:pt x="14368" y="2724"/>
                  </a:cubicBezTo>
                  <a:cubicBezTo>
                    <a:pt x="14368" y="2646"/>
                    <a:pt x="14290" y="2567"/>
                    <a:pt x="14250" y="2528"/>
                  </a:cubicBezTo>
                  <a:lnTo>
                    <a:pt x="9382" y="15"/>
                  </a:lnTo>
                  <a:cubicBezTo>
                    <a:pt x="9353" y="6"/>
                    <a:pt x="9321" y="1"/>
                    <a:pt x="9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82;p41"/>
            <p:cNvSpPr/>
            <p:nvPr/>
          </p:nvSpPr>
          <p:spPr>
            <a:xfrm>
              <a:off x="5094625" y="2006075"/>
              <a:ext cx="255200" cy="147775"/>
            </a:xfrm>
            <a:custGeom>
              <a:avLst/>
              <a:gdLst/>
              <a:ahLst/>
              <a:cxnLst/>
              <a:rect l="l" t="t" r="r" b="b"/>
              <a:pathLst>
                <a:path w="10208" h="5911" extrusionOk="0">
                  <a:moveTo>
                    <a:pt x="8716" y="493"/>
                  </a:moveTo>
                  <a:lnTo>
                    <a:pt x="8716" y="532"/>
                  </a:lnTo>
                  <a:cubicBezTo>
                    <a:pt x="8783" y="515"/>
                    <a:pt x="8852" y="508"/>
                    <a:pt x="8921" y="508"/>
                  </a:cubicBezTo>
                  <a:cubicBezTo>
                    <a:pt x="9175" y="508"/>
                    <a:pt x="9433" y="613"/>
                    <a:pt x="9618" y="768"/>
                  </a:cubicBezTo>
                  <a:cubicBezTo>
                    <a:pt x="9697" y="807"/>
                    <a:pt x="9697" y="885"/>
                    <a:pt x="9618" y="964"/>
                  </a:cubicBezTo>
                  <a:cubicBezTo>
                    <a:pt x="9501" y="1278"/>
                    <a:pt x="8716" y="1906"/>
                    <a:pt x="6596" y="2220"/>
                  </a:cubicBezTo>
                  <a:cubicBezTo>
                    <a:pt x="5850" y="2338"/>
                    <a:pt x="5143" y="2495"/>
                    <a:pt x="4437" y="2730"/>
                  </a:cubicBezTo>
                  <a:cubicBezTo>
                    <a:pt x="5340" y="1592"/>
                    <a:pt x="6635" y="807"/>
                    <a:pt x="8087" y="571"/>
                  </a:cubicBezTo>
                  <a:cubicBezTo>
                    <a:pt x="8323" y="532"/>
                    <a:pt x="8519" y="493"/>
                    <a:pt x="8716" y="493"/>
                  </a:cubicBezTo>
                  <a:close/>
                  <a:moveTo>
                    <a:pt x="8729" y="1"/>
                  </a:moveTo>
                  <a:cubicBezTo>
                    <a:pt x="8519" y="1"/>
                    <a:pt x="8292" y="21"/>
                    <a:pt x="8048" y="61"/>
                  </a:cubicBezTo>
                  <a:cubicBezTo>
                    <a:pt x="6203" y="336"/>
                    <a:pt x="4594" y="1435"/>
                    <a:pt x="3612" y="3045"/>
                  </a:cubicBezTo>
                  <a:cubicBezTo>
                    <a:pt x="2278" y="3594"/>
                    <a:pt x="1100" y="4458"/>
                    <a:pt x="79" y="5518"/>
                  </a:cubicBezTo>
                  <a:cubicBezTo>
                    <a:pt x="1" y="5596"/>
                    <a:pt x="1" y="5753"/>
                    <a:pt x="118" y="5832"/>
                  </a:cubicBezTo>
                  <a:cubicBezTo>
                    <a:pt x="158" y="5871"/>
                    <a:pt x="197" y="5910"/>
                    <a:pt x="276" y="5910"/>
                  </a:cubicBezTo>
                  <a:cubicBezTo>
                    <a:pt x="354" y="5910"/>
                    <a:pt x="393" y="5871"/>
                    <a:pt x="472" y="5832"/>
                  </a:cubicBezTo>
                  <a:cubicBezTo>
                    <a:pt x="2121" y="4144"/>
                    <a:pt x="4319" y="3045"/>
                    <a:pt x="6674" y="2691"/>
                  </a:cubicBezTo>
                  <a:cubicBezTo>
                    <a:pt x="8519" y="2416"/>
                    <a:pt x="9815" y="1867"/>
                    <a:pt x="10090" y="1121"/>
                  </a:cubicBezTo>
                  <a:cubicBezTo>
                    <a:pt x="10207" y="885"/>
                    <a:pt x="10168" y="650"/>
                    <a:pt x="10011" y="454"/>
                  </a:cubicBezTo>
                  <a:cubicBezTo>
                    <a:pt x="9778" y="162"/>
                    <a:pt x="9329" y="1"/>
                    <a:pt x="87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83;p41"/>
            <p:cNvSpPr/>
            <p:nvPr/>
          </p:nvSpPr>
          <p:spPr>
            <a:xfrm>
              <a:off x="5094625" y="2114500"/>
              <a:ext cx="213375" cy="39350"/>
            </a:xfrm>
            <a:custGeom>
              <a:avLst/>
              <a:gdLst/>
              <a:ahLst/>
              <a:cxnLst/>
              <a:rect l="l" t="t" r="r" b="b"/>
              <a:pathLst>
                <a:path w="8535" h="1574" extrusionOk="0">
                  <a:moveTo>
                    <a:pt x="5187" y="0"/>
                  </a:moveTo>
                  <a:cubicBezTo>
                    <a:pt x="3674" y="0"/>
                    <a:pt x="1820" y="234"/>
                    <a:pt x="158" y="1102"/>
                  </a:cubicBezTo>
                  <a:cubicBezTo>
                    <a:pt x="40" y="1181"/>
                    <a:pt x="1" y="1298"/>
                    <a:pt x="79" y="1455"/>
                  </a:cubicBezTo>
                  <a:cubicBezTo>
                    <a:pt x="79" y="1534"/>
                    <a:pt x="197" y="1573"/>
                    <a:pt x="276" y="1573"/>
                  </a:cubicBezTo>
                  <a:lnTo>
                    <a:pt x="393" y="1573"/>
                  </a:lnTo>
                  <a:cubicBezTo>
                    <a:pt x="1974" y="736"/>
                    <a:pt x="3783" y="516"/>
                    <a:pt x="5255" y="516"/>
                  </a:cubicBezTo>
                  <a:cubicBezTo>
                    <a:pt x="6889" y="516"/>
                    <a:pt x="8106" y="788"/>
                    <a:pt x="8127" y="788"/>
                  </a:cubicBezTo>
                  <a:cubicBezTo>
                    <a:pt x="8154" y="794"/>
                    <a:pt x="8179" y="797"/>
                    <a:pt x="8203" y="797"/>
                  </a:cubicBezTo>
                  <a:cubicBezTo>
                    <a:pt x="8490" y="797"/>
                    <a:pt x="8535" y="390"/>
                    <a:pt x="8245" y="317"/>
                  </a:cubicBezTo>
                  <a:cubicBezTo>
                    <a:pt x="8161" y="296"/>
                    <a:pt x="6890" y="0"/>
                    <a:pt x="5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84;p41"/>
            <p:cNvSpPr/>
            <p:nvPr/>
          </p:nvSpPr>
          <p:spPr>
            <a:xfrm>
              <a:off x="5136825" y="2501225"/>
              <a:ext cx="202200" cy="130575"/>
            </a:xfrm>
            <a:custGeom>
              <a:avLst/>
              <a:gdLst/>
              <a:ahLst/>
              <a:cxnLst/>
              <a:rect l="l" t="t" r="r" b="b"/>
              <a:pathLst>
                <a:path w="8088" h="5223" extrusionOk="0">
                  <a:moveTo>
                    <a:pt x="1549" y="1"/>
                  </a:moveTo>
                  <a:cubicBezTo>
                    <a:pt x="749" y="1"/>
                    <a:pt x="223" y="158"/>
                    <a:pt x="197" y="158"/>
                  </a:cubicBezTo>
                  <a:cubicBezTo>
                    <a:pt x="79" y="197"/>
                    <a:pt x="1" y="315"/>
                    <a:pt x="40" y="433"/>
                  </a:cubicBezTo>
                  <a:cubicBezTo>
                    <a:pt x="79" y="590"/>
                    <a:pt x="236" y="629"/>
                    <a:pt x="354" y="629"/>
                  </a:cubicBezTo>
                  <a:cubicBezTo>
                    <a:pt x="416" y="604"/>
                    <a:pt x="893" y="461"/>
                    <a:pt x="1602" y="461"/>
                  </a:cubicBezTo>
                  <a:cubicBezTo>
                    <a:pt x="3128" y="461"/>
                    <a:pt x="5728" y="1125"/>
                    <a:pt x="7577" y="5065"/>
                  </a:cubicBezTo>
                  <a:cubicBezTo>
                    <a:pt x="7616" y="5183"/>
                    <a:pt x="7734" y="5222"/>
                    <a:pt x="7813" y="5222"/>
                  </a:cubicBezTo>
                  <a:cubicBezTo>
                    <a:pt x="7852" y="5222"/>
                    <a:pt x="7891" y="5222"/>
                    <a:pt x="7930" y="5183"/>
                  </a:cubicBezTo>
                  <a:cubicBezTo>
                    <a:pt x="8048" y="5144"/>
                    <a:pt x="8087" y="4987"/>
                    <a:pt x="8048" y="4869"/>
                  </a:cubicBezTo>
                  <a:cubicBezTo>
                    <a:pt x="6060" y="681"/>
                    <a:pt x="3213" y="1"/>
                    <a:pt x="1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85;p41"/>
            <p:cNvSpPr/>
            <p:nvPr/>
          </p:nvSpPr>
          <p:spPr>
            <a:xfrm>
              <a:off x="3819800" y="1206750"/>
              <a:ext cx="304250" cy="1462325"/>
            </a:xfrm>
            <a:custGeom>
              <a:avLst/>
              <a:gdLst/>
              <a:ahLst/>
              <a:cxnLst/>
              <a:rect l="l" t="t" r="r" b="b"/>
              <a:pathLst>
                <a:path w="12170" h="58493" extrusionOk="0">
                  <a:moveTo>
                    <a:pt x="12169" y="1"/>
                  </a:moveTo>
                  <a:lnTo>
                    <a:pt x="12169" y="1"/>
                  </a:lnTo>
                  <a:cubicBezTo>
                    <a:pt x="11267" y="590"/>
                    <a:pt x="7734" y="2003"/>
                    <a:pt x="5849" y="6164"/>
                  </a:cubicBezTo>
                  <a:cubicBezTo>
                    <a:pt x="3808" y="10561"/>
                    <a:pt x="4593" y="14094"/>
                    <a:pt x="3769" y="20022"/>
                  </a:cubicBezTo>
                  <a:cubicBezTo>
                    <a:pt x="2944" y="25989"/>
                    <a:pt x="3219" y="32623"/>
                    <a:pt x="1610" y="38786"/>
                  </a:cubicBezTo>
                  <a:cubicBezTo>
                    <a:pt x="0" y="44989"/>
                    <a:pt x="2277" y="44086"/>
                    <a:pt x="2277" y="47030"/>
                  </a:cubicBezTo>
                  <a:cubicBezTo>
                    <a:pt x="2277" y="49974"/>
                    <a:pt x="824" y="49464"/>
                    <a:pt x="2277" y="52604"/>
                  </a:cubicBezTo>
                  <a:cubicBezTo>
                    <a:pt x="3415" y="54763"/>
                    <a:pt x="4829" y="56766"/>
                    <a:pt x="6556" y="58493"/>
                  </a:cubicBezTo>
                  <a:lnTo>
                    <a:pt x="1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86;p41"/>
            <p:cNvSpPr/>
            <p:nvPr/>
          </p:nvSpPr>
          <p:spPr>
            <a:xfrm>
              <a:off x="3827650" y="1200225"/>
              <a:ext cx="306650" cy="1475725"/>
            </a:xfrm>
            <a:custGeom>
              <a:avLst/>
              <a:gdLst/>
              <a:ahLst/>
              <a:cxnLst/>
              <a:rect l="l" t="t" r="r" b="b"/>
              <a:pathLst>
                <a:path w="12266" h="59029" extrusionOk="0">
                  <a:moveTo>
                    <a:pt x="11897" y="1"/>
                  </a:moveTo>
                  <a:cubicBezTo>
                    <a:pt x="11846" y="1"/>
                    <a:pt x="11791" y="20"/>
                    <a:pt x="11738" y="66"/>
                  </a:cubicBezTo>
                  <a:cubicBezTo>
                    <a:pt x="11620" y="144"/>
                    <a:pt x="11463" y="223"/>
                    <a:pt x="11227" y="340"/>
                  </a:cubicBezTo>
                  <a:cubicBezTo>
                    <a:pt x="8636" y="1597"/>
                    <a:pt x="6556" y="3716"/>
                    <a:pt x="5300" y="6307"/>
                  </a:cubicBezTo>
                  <a:cubicBezTo>
                    <a:pt x="3965" y="9212"/>
                    <a:pt x="3847" y="11764"/>
                    <a:pt x="3690" y="14748"/>
                  </a:cubicBezTo>
                  <a:cubicBezTo>
                    <a:pt x="3612" y="16318"/>
                    <a:pt x="3533" y="18163"/>
                    <a:pt x="3258" y="20243"/>
                  </a:cubicBezTo>
                  <a:cubicBezTo>
                    <a:pt x="2905" y="22520"/>
                    <a:pt x="2787" y="24797"/>
                    <a:pt x="2591" y="27231"/>
                  </a:cubicBezTo>
                  <a:cubicBezTo>
                    <a:pt x="2355" y="31157"/>
                    <a:pt x="2041" y="35161"/>
                    <a:pt x="1060" y="39008"/>
                  </a:cubicBezTo>
                  <a:cubicBezTo>
                    <a:pt x="0" y="43051"/>
                    <a:pt x="589" y="44150"/>
                    <a:pt x="1139" y="45210"/>
                  </a:cubicBezTo>
                  <a:cubicBezTo>
                    <a:pt x="1531" y="45838"/>
                    <a:pt x="1727" y="46545"/>
                    <a:pt x="1727" y="47291"/>
                  </a:cubicBezTo>
                  <a:cubicBezTo>
                    <a:pt x="1727" y="48037"/>
                    <a:pt x="1610" y="48783"/>
                    <a:pt x="1335" y="49489"/>
                  </a:cubicBezTo>
                  <a:cubicBezTo>
                    <a:pt x="1021" y="50353"/>
                    <a:pt x="785" y="50981"/>
                    <a:pt x="1767" y="52983"/>
                  </a:cubicBezTo>
                  <a:cubicBezTo>
                    <a:pt x="2866" y="55181"/>
                    <a:pt x="4318" y="57184"/>
                    <a:pt x="6046" y="58950"/>
                  </a:cubicBezTo>
                  <a:cubicBezTo>
                    <a:pt x="6085" y="58989"/>
                    <a:pt x="6163" y="58989"/>
                    <a:pt x="6242" y="58989"/>
                  </a:cubicBezTo>
                  <a:lnTo>
                    <a:pt x="6203" y="59029"/>
                  </a:lnTo>
                  <a:cubicBezTo>
                    <a:pt x="6399" y="59029"/>
                    <a:pt x="6517" y="58754"/>
                    <a:pt x="6360" y="58597"/>
                  </a:cubicBezTo>
                  <a:cubicBezTo>
                    <a:pt x="4672" y="56869"/>
                    <a:pt x="3258" y="54907"/>
                    <a:pt x="2159" y="52787"/>
                  </a:cubicBezTo>
                  <a:cubicBezTo>
                    <a:pt x="1296" y="50942"/>
                    <a:pt x="1453" y="50431"/>
                    <a:pt x="1767" y="49686"/>
                  </a:cubicBezTo>
                  <a:cubicBezTo>
                    <a:pt x="2041" y="48900"/>
                    <a:pt x="2198" y="48115"/>
                    <a:pt x="2159" y="47291"/>
                  </a:cubicBezTo>
                  <a:cubicBezTo>
                    <a:pt x="2159" y="46506"/>
                    <a:pt x="1963" y="45681"/>
                    <a:pt x="1531" y="44975"/>
                  </a:cubicBezTo>
                  <a:cubicBezTo>
                    <a:pt x="1021" y="43993"/>
                    <a:pt x="471" y="42973"/>
                    <a:pt x="1492" y="39086"/>
                  </a:cubicBezTo>
                  <a:cubicBezTo>
                    <a:pt x="2513" y="35239"/>
                    <a:pt x="2787" y="31157"/>
                    <a:pt x="3062" y="27231"/>
                  </a:cubicBezTo>
                  <a:cubicBezTo>
                    <a:pt x="3219" y="24836"/>
                    <a:pt x="3376" y="22560"/>
                    <a:pt x="3690" y="20322"/>
                  </a:cubicBezTo>
                  <a:cubicBezTo>
                    <a:pt x="4004" y="18202"/>
                    <a:pt x="4083" y="16396"/>
                    <a:pt x="4161" y="14748"/>
                  </a:cubicBezTo>
                  <a:cubicBezTo>
                    <a:pt x="4318" y="11725"/>
                    <a:pt x="4436" y="9330"/>
                    <a:pt x="5732" y="6543"/>
                  </a:cubicBezTo>
                  <a:cubicBezTo>
                    <a:pt x="6948" y="4031"/>
                    <a:pt x="8951" y="1989"/>
                    <a:pt x="11463" y="772"/>
                  </a:cubicBezTo>
                  <a:cubicBezTo>
                    <a:pt x="11698" y="655"/>
                    <a:pt x="11855" y="537"/>
                    <a:pt x="12012" y="458"/>
                  </a:cubicBezTo>
                  <a:cubicBezTo>
                    <a:pt x="12266" y="332"/>
                    <a:pt x="12111" y="1"/>
                    <a:pt x="11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87;p41"/>
            <p:cNvSpPr/>
            <p:nvPr/>
          </p:nvSpPr>
          <p:spPr>
            <a:xfrm>
              <a:off x="3869850" y="2407775"/>
              <a:ext cx="111300" cy="120975"/>
            </a:xfrm>
            <a:custGeom>
              <a:avLst/>
              <a:gdLst/>
              <a:ahLst/>
              <a:cxnLst/>
              <a:rect l="l" t="t" r="r" b="b"/>
              <a:pathLst>
                <a:path w="4452" h="4839" extrusionOk="0">
                  <a:moveTo>
                    <a:pt x="4112" y="1"/>
                  </a:moveTo>
                  <a:cubicBezTo>
                    <a:pt x="4090" y="1"/>
                    <a:pt x="4068" y="4"/>
                    <a:pt x="4044" y="10"/>
                  </a:cubicBezTo>
                  <a:cubicBezTo>
                    <a:pt x="4004" y="10"/>
                    <a:pt x="510" y="873"/>
                    <a:pt x="39" y="4563"/>
                  </a:cubicBezTo>
                  <a:cubicBezTo>
                    <a:pt x="0" y="4681"/>
                    <a:pt x="118" y="4799"/>
                    <a:pt x="236" y="4838"/>
                  </a:cubicBezTo>
                  <a:lnTo>
                    <a:pt x="275" y="4838"/>
                  </a:lnTo>
                  <a:cubicBezTo>
                    <a:pt x="393" y="4838"/>
                    <a:pt x="510" y="4760"/>
                    <a:pt x="510" y="4642"/>
                  </a:cubicBezTo>
                  <a:cubicBezTo>
                    <a:pt x="785" y="2640"/>
                    <a:pt x="2238" y="991"/>
                    <a:pt x="4161" y="481"/>
                  </a:cubicBezTo>
                  <a:cubicBezTo>
                    <a:pt x="4451" y="408"/>
                    <a:pt x="4373" y="1"/>
                    <a:pt x="41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88;p41"/>
            <p:cNvSpPr/>
            <p:nvPr/>
          </p:nvSpPr>
          <p:spPr>
            <a:xfrm>
              <a:off x="3944425" y="1097900"/>
              <a:ext cx="515275" cy="1736050"/>
            </a:xfrm>
            <a:custGeom>
              <a:avLst/>
              <a:gdLst/>
              <a:ahLst/>
              <a:cxnLst/>
              <a:rect l="l" t="t" r="r" b="b"/>
              <a:pathLst>
                <a:path w="20611" h="69442" extrusionOk="0">
                  <a:moveTo>
                    <a:pt x="15696" y="1"/>
                  </a:moveTo>
                  <a:cubicBezTo>
                    <a:pt x="14948" y="1"/>
                    <a:pt x="14178" y="161"/>
                    <a:pt x="13387" y="469"/>
                  </a:cubicBezTo>
                  <a:lnTo>
                    <a:pt x="4397" y="6161"/>
                  </a:lnTo>
                  <a:lnTo>
                    <a:pt x="4986" y="11500"/>
                  </a:lnTo>
                  <a:lnTo>
                    <a:pt x="4397" y="14601"/>
                  </a:lnTo>
                  <a:lnTo>
                    <a:pt x="3612" y="14562"/>
                  </a:lnTo>
                  <a:lnTo>
                    <a:pt x="1924" y="20568"/>
                  </a:lnTo>
                  <a:cubicBezTo>
                    <a:pt x="1806" y="21000"/>
                    <a:pt x="1963" y="21471"/>
                    <a:pt x="2317" y="21745"/>
                  </a:cubicBezTo>
                  <a:lnTo>
                    <a:pt x="3259" y="22452"/>
                  </a:lnTo>
                  <a:lnTo>
                    <a:pt x="2552" y="34150"/>
                  </a:lnTo>
                  <a:lnTo>
                    <a:pt x="1" y="66890"/>
                  </a:lnTo>
                  <a:lnTo>
                    <a:pt x="10443" y="69442"/>
                  </a:lnTo>
                  <a:lnTo>
                    <a:pt x="20610" y="8477"/>
                  </a:lnTo>
                  <a:cubicBezTo>
                    <a:pt x="19472" y="6318"/>
                    <a:pt x="19001" y="3845"/>
                    <a:pt x="19275" y="1411"/>
                  </a:cubicBezTo>
                  <a:cubicBezTo>
                    <a:pt x="18144" y="451"/>
                    <a:pt x="16951" y="1"/>
                    <a:pt x="15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89;p41"/>
            <p:cNvSpPr/>
            <p:nvPr/>
          </p:nvSpPr>
          <p:spPr>
            <a:xfrm>
              <a:off x="3938550" y="1092125"/>
              <a:ext cx="527025" cy="1748700"/>
            </a:xfrm>
            <a:custGeom>
              <a:avLst/>
              <a:gdLst/>
              <a:ahLst/>
              <a:cxnLst/>
              <a:rect l="l" t="t" r="r" b="b"/>
              <a:pathLst>
                <a:path w="21081" h="69948" extrusionOk="0">
                  <a:moveTo>
                    <a:pt x="15914" y="1"/>
                  </a:moveTo>
                  <a:cubicBezTo>
                    <a:pt x="15153" y="1"/>
                    <a:pt x="14361" y="154"/>
                    <a:pt x="13543" y="464"/>
                  </a:cubicBezTo>
                  <a:lnTo>
                    <a:pt x="13504" y="464"/>
                  </a:lnTo>
                  <a:lnTo>
                    <a:pt x="4515" y="6195"/>
                  </a:lnTo>
                  <a:cubicBezTo>
                    <a:pt x="4261" y="6322"/>
                    <a:pt x="4391" y="6653"/>
                    <a:pt x="4595" y="6653"/>
                  </a:cubicBezTo>
                  <a:cubicBezTo>
                    <a:pt x="4644" y="6653"/>
                    <a:pt x="4697" y="6634"/>
                    <a:pt x="4750" y="6588"/>
                  </a:cubicBezTo>
                  <a:lnTo>
                    <a:pt x="13740" y="896"/>
                  </a:lnTo>
                  <a:cubicBezTo>
                    <a:pt x="14510" y="605"/>
                    <a:pt x="15243" y="460"/>
                    <a:pt x="15942" y="460"/>
                  </a:cubicBezTo>
                  <a:cubicBezTo>
                    <a:pt x="17131" y="460"/>
                    <a:pt x="18222" y="880"/>
                    <a:pt x="19236" y="1720"/>
                  </a:cubicBezTo>
                  <a:cubicBezTo>
                    <a:pt x="19000" y="4154"/>
                    <a:pt x="19471" y="6588"/>
                    <a:pt x="20610" y="8747"/>
                  </a:cubicBezTo>
                  <a:lnTo>
                    <a:pt x="10481" y="69398"/>
                  </a:lnTo>
                  <a:lnTo>
                    <a:pt x="510" y="66925"/>
                  </a:lnTo>
                  <a:lnTo>
                    <a:pt x="3023" y="34421"/>
                  </a:lnTo>
                  <a:lnTo>
                    <a:pt x="3769" y="22722"/>
                  </a:lnTo>
                  <a:cubicBezTo>
                    <a:pt x="3769" y="22644"/>
                    <a:pt x="3729" y="22565"/>
                    <a:pt x="3651" y="22487"/>
                  </a:cubicBezTo>
                  <a:lnTo>
                    <a:pt x="2709" y="21819"/>
                  </a:lnTo>
                  <a:cubicBezTo>
                    <a:pt x="2434" y="21623"/>
                    <a:pt x="2277" y="21270"/>
                    <a:pt x="2395" y="20917"/>
                  </a:cubicBezTo>
                  <a:lnTo>
                    <a:pt x="4004" y="15067"/>
                  </a:lnTo>
                  <a:lnTo>
                    <a:pt x="4593" y="15107"/>
                  </a:lnTo>
                  <a:cubicBezTo>
                    <a:pt x="4750" y="15107"/>
                    <a:pt x="4829" y="15028"/>
                    <a:pt x="4868" y="14910"/>
                  </a:cubicBezTo>
                  <a:lnTo>
                    <a:pt x="5457" y="11731"/>
                  </a:lnTo>
                  <a:cubicBezTo>
                    <a:pt x="5501" y="11554"/>
                    <a:pt x="5359" y="11452"/>
                    <a:pt x="5220" y="11452"/>
                  </a:cubicBezTo>
                  <a:cubicBezTo>
                    <a:pt x="5111" y="11452"/>
                    <a:pt x="5003" y="11514"/>
                    <a:pt x="4986" y="11652"/>
                  </a:cubicBezTo>
                  <a:lnTo>
                    <a:pt x="4436" y="14557"/>
                  </a:lnTo>
                  <a:lnTo>
                    <a:pt x="3886" y="14518"/>
                  </a:lnTo>
                  <a:cubicBezTo>
                    <a:pt x="3769" y="14518"/>
                    <a:pt x="3651" y="14596"/>
                    <a:pt x="3612" y="14714"/>
                  </a:cubicBezTo>
                  <a:lnTo>
                    <a:pt x="1924" y="20760"/>
                  </a:lnTo>
                  <a:cubicBezTo>
                    <a:pt x="1767" y="21270"/>
                    <a:pt x="1963" y="21859"/>
                    <a:pt x="2434" y="22212"/>
                  </a:cubicBezTo>
                  <a:lnTo>
                    <a:pt x="3258" y="22801"/>
                  </a:lnTo>
                  <a:lnTo>
                    <a:pt x="2552" y="34381"/>
                  </a:lnTo>
                  <a:lnTo>
                    <a:pt x="0" y="67121"/>
                  </a:lnTo>
                  <a:cubicBezTo>
                    <a:pt x="0" y="67239"/>
                    <a:pt x="79" y="67357"/>
                    <a:pt x="196" y="67396"/>
                  </a:cubicBezTo>
                  <a:lnTo>
                    <a:pt x="10638" y="69948"/>
                  </a:lnTo>
                  <a:lnTo>
                    <a:pt x="10678" y="69948"/>
                  </a:lnTo>
                  <a:cubicBezTo>
                    <a:pt x="10717" y="69948"/>
                    <a:pt x="10795" y="69908"/>
                    <a:pt x="10835" y="69869"/>
                  </a:cubicBezTo>
                  <a:cubicBezTo>
                    <a:pt x="10874" y="69830"/>
                    <a:pt x="10913" y="69791"/>
                    <a:pt x="10913" y="69712"/>
                  </a:cubicBezTo>
                  <a:lnTo>
                    <a:pt x="21081" y="8786"/>
                  </a:lnTo>
                  <a:cubicBezTo>
                    <a:pt x="21081" y="8708"/>
                    <a:pt x="21081" y="8669"/>
                    <a:pt x="21041" y="8629"/>
                  </a:cubicBezTo>
                  <a:cubicBezTo>
                    <a:pt x="19942" y="6470"/>
                    <a:pt x="19510" y="4076"/>
                    <a:pt x="19746" y="1681"/>
                  </a:cubicBezTo>
                  <a:cubicBezTo>
                    <a:pt x="19746" y="1602"/>
                    <a:pt x="19707" y="1524"/>
                    <a:pt x="19667" y="1445"/>
                  </a:cubicBezTo>
                  <a:cubicBezTo>
                    <a:pt x="18535" y="489"/>
                    <a:pt x="17274" y="1"/>
                    <a:pt x="15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90;p41"/>
            <p:cNvSpPr/>
            <p:nvPr/>
          </p:nvSpPr>
          <p:spPr>
            <a:xfrm>
              <a:off x="4208425" y="910375"/>
              <a:ext cx="251275" cy="465225"/>
            </a:xfrm>
            <a:custGeom>
              <a:avLst/>
              <a:gdLst/>
              <a:ahLst/>
              <a:cxnLst/>
              <a:rect l="l" t="t" r="r" b="b"/>
              <a:pathLst>
                <a:path w="10051" h="18609" extrusionOk="0">
                  <a:moveTo>
                    <a:pt x="9069" y="1"/>
                  </a:moveTo>
                  <a:cubicBezTo>
                    <a:pt x="9069" y="1"/>
                    <a:pt x="2905" y="3141"/>
                    <a:pt x="1453" y="8912"/>
                  </a:cubicBezTo>
                  <a:cubicBezTo>
                    <a:pt x="0" y="14682"/>
                    <a:pt x="2709" y="18608"/>
                    <a:pt x="2709" y="18608"/>
                  </a:cubicBezTo>
                  <a:cubicBezTo>
                    <a:pt x="5496" y="16488"/>
                    <a:pt x="10050" y="15978"/>
                    <a:pt x="10050" y="15978"/>
                  </a:cubicBezTo>
                  <a:cubicBezTo>
                    <a:pt x="10050" y="15978"/>
                    <a:pt x="7852" y="11738"/>
                    <a:pt x="8715" y="8912"/>
                  </a:cubicBezTo>
                  <a:lnTo>
                    <a:pt x="10050" y="5065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91;p41"/>
            <p:cNvSpPr/>
            <p:nvPr/>
          </p:nvSpPr>
          <p:spPr>
            <a:xfrm>
              <a:off x="4202525" y="904725"/>
              <a:ext cx="264025" cy="476750"/>
            </a:xfrm>
            <a:custGeom>
              <a:avLst/>
              <a:gdLst/>
              <a:ahLst/>
              <a:cxnLst/>
              <a:rect l="l" t="t" r="r" b="b"/>
              <a:pathLst>
                <a:path w="10561" h="19070" extrusionOk="0">
                  <a:moveTo>
                    <a:pt x="9310" y="1"/>
                  </a:moveTo>
                  <a:cubicBezTo>
                    <a:pt x="9275" y="1"/>
                    <a:pt x="9246" y="11"/>
                    <a:pt x="9226" y="30"/>
                  </a:cubicBezTo>
                  <a:cubicBezTo>
                    <a:pt x="8951" y="148"/>
                    <a:pt x="2906" y="3289"/>
                    <a:pt x="1453" y="9059"/>
                  </a:cubicBezTo>
                  <a:cubicBezTo>
                    <a:pt x="1" y="14869"/>
                    <a:pt x="2592" y="18795"/>
                    <a:pt x="2710" y="18952"/>
                  </a:cubicBezTo>
                  <a:cubicBezTo>
                    <a:pt x="2749" y="19030"/>
                    <a:pt x="2827" y="19070"/>
                    <a:pt x="2906" y="19070"/>
                  </a:cubicBezTo>
                  <a:lnTo>
                    <a:pt x="2945" y="19070"/>
                  </a:lnTo>
                  <a:cubicBezTo>
                    <a:pt x="2984" y="19070"/>
                    <a:pt x="3024" y="19070"/>
                    <a:pt x="3063" y="19030"/>
                  </a:cubicBezTo>
                  <a:cubicBezTo>
                    <a:pt x="5811" y="16989"/>
                    <a:pt x="10286" y="16479"/>
                    <a:pt x="10325" y="16479"/>
                  </a:cubicBezTo>
                  <a:cubicBezTo>
                    <a:pt x="10404" y="16479"/>
                    <a:pt x="10482" y="16400"/>
                    <a:pt x="10522" y="16322"/>
                  </a:cubicBezTo>
                  <a:cubicBezTo>
                    <a:pt x="10561" y="16282"/>
                    <a:pt x="10561" y="16204"/>
                    <a:pt x="10522" y="16125"/>
                  </a:cubicBezTo>
                  <a:cubicBezTo>
                    <a:pt x="10482" y="16086"/>
                    <a:pt x="8362" y="11925"/>
                    <a:pt x="9187" y="9216"/>
                  </a:cubicBezTo>
                  <a:cubicBezTo>
                    <a:pt x="9234" y="9004"/>
                    <a:pt x="9083" y="8877"/>
                    <a:pt x="8930" y="8877"/>
                  </a:cubicBezTo>
                  <a:cubicBezTo>
                    <a:pt x="8827" y="8877"/>
                    <a:pt x="8724" y="8934"/>
                    <a:pt x="8677" y="9059"/>
                  </a:cubicBezTo>
                  <a:cubicBezTo>
                    <a:pt x="7931" y="11572"/>
                    <a:pt x="9422" y="14987"/>
                    <a:pt x="9893" y="16047"/>
                  </a:cubicBezTo>
                  <a:cubicBezTo>
                    <a:pt x="8794" y="16204"/>
                    <a:pt x="5379" y="16793"/>
                    <a:pt x="2984" y="18481"/>
                  </a:cubicBezTo>
                  <a:cubicBezTo>
                    <a:pt x="1453" y="15615"/>
                    <a:pt x="1100" y="12278"/>
                    <a:pt x="1924" y="9177"/>
                  </a:cubicBezTo>
                  <a:cubicBezTo>
                    <a:pt x="3141" y="4309"/>
                    <a:pt x="7931" y="1326"/>
                    <a:pt x="9148" y="619"/>
                  </a:cubicBezTo>
                  <a:lnTo>
                    <a:pt x="10051" y="5330"/>
                  </a:lnTo>
                  <a:cubicBezTo>
                    <a:pt x="10083" y="5460"/>
                    <a:pt x="10169" y="5536"/>
                    <a:pt x="10287" y="5536"/>
                  </a:cubicBezTo>
                  <a:cubicBezTo>
                    <a:pt x="10312" y="5536"/>
                    <a:pt x="10338" y="5533"/>
                    <a:pt x="10365" y="5526"/>
                  </a:cubicBezTo>
                  <a:cubicBezTo>
                    <a:pt x="10482" y="5526"/>
                    <a:pt x="10561" y="5369"/>
                    <a:pt x="10561" y="5251"/>
                  </a:cubicBezTo>
                  <a:lnTo>
                    <a:pt x="9579" y="187"/>
                  </a:lnTo>
                  <a:cubicBezTo>
                    <a:pt x="9540" y="109"/>
                    <a:pt x="9501" y="30"/>
                    <a:pt x="9422" y="30"/>
                  </a:cubicBezTo>
                  <a:cubicBezTo>
                    <a:pt x="9383" y="11"/>
                    <a:pt x="9344" y="1"/>
                    <a:pt x="9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92;p41"/>
            <p:cNvSpPr/>
            <p:nvPr/>
          </p:nvSpPr>
          <p:spPr>
            <a:xfrm>
              <a:off x="4329125" y="1045550"/>
              <a:ext cx="137425" cy="270175"/>
            </a:xfrm>
            <a:custGeom>
              <a:avLst/>
              <a:gdLst/>
              <a:ahLst/>
              <a:cxnLst/>
              <a:rect l="l" t="t" r="r" b="b"/>
              <a:pathLst>
                <a:path w="5497" h="10807" extrusionOk="0">
                  <a:moveTo>
                    <a:pt x="2002" y="1"/>
                  </a:moveTo>
                  <a:cubicBezTo>
                    <a:pt x="1885" y="1"/>
                    <a:pt x="1800" y="71"/>
                    <a:pt x="1768" y="168"/>
                  </a:cubicBezTo>
                  <a:cubicBezTo>
                    <a:pt x="1" y="5468"/>
                    <a:pt x="4829" y="10532"/>
                    <a:pt x="5065" y="10728"/>
                  </a:cubicBezTo>
                  <a:cubicBezTo>
                    <a:pt x="5104" y="10806"/>
                    <a:pt x="5144" y="10806"/>
                    <a:pt x="5222" y="10806"/>
                  </a:cubicBezTo>
                  <a:cubicBezTo>
                    <a:pt x="5301" y="10806"/>
                    <a:pt x="5340" y="10806"/>
                    <a:pt x="5379" y="10767"/>
                  </a:cubicBezTo>
                  <a:cubicBezTo>
                    <a:pt x="5497" y="10649"/>
                    <a:pt x="5497" y="10492"/>
                    <a:pt x="5379" y="10414"/>
                  </a:cubicBezTo>
                  <a:cubicBezTo>
                    <a:pt x="5340" y="10375"/>
                    <a:pt x="551" y="5350"/>
                    <a:pt x="2239" y="325"/>
                  </a:cubicBezTo>
                  <a:cubicBezTo>
                    <a:pt x="2278" y="207"/>
                    <a:pt x="2199" y="50"/>
                    <a:pt x="2082" y="11"/>
                  </a:cubicBezTo>
                  <a:cubicBezTo>
                    <a:pt x="2054" y="4"/>
                    <a:pt x="2027" y="1"/>
                    <a:pt x="2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93;p41"/>
            <p:cNvSpPr/>
            <p:nvPr/>
          </p:nvSpPr>
          <p:spPr>
            <a:xfrm>
              <a:off x="4019025" y="1456825"/>
              <a:ext cx="230650" cy="222125"/>
            </a:xfrm>
            <a:custGeom>
              <a:avLst/>
              <a:gdLst/>
              <a:ahLst/>
              <a:cxnLst/>
              <a:rect l="l" t="t" r="r" b="b"/>
              <a:pathLst>
                <a:path w="9226" h="8885" extrusionOk="0">
                  <a:moveTo>
                    <a:pt x="1388" y="0"/>
                  </a:moveTo>
                  <a:cubicBezTo>
                    <a:pt x="1124" y="0"/>
                    <a:pt x="1043" y="443"/>
                    <a:pt x="1335" y="479"/>
                  </a:cubicBezTo>
                  <a:lnTo>
                    <a:pt x="8676" y="1971"/>
                  </a:lnTo>
                  <a:lnTo>
                    <a:pt x="7498" y="7860"/>
                  </a:lnTo>
                  <a:cubicBezTo>
                    <a:pt x="6320" y="8213"/>
                    <a:pt x="5113" y="8390"/>
                    <a:pt x="3911" y="8390"/>
                  </a:cubicBezTo>
                  <a:cubicBezTo>
                    <a:pt x="2709" y="8390"/>
                    <a:pt x="1511" y="8213"/>
                    <a:pt x="353" y="7860"/>
                  </a:cubicBezTo>
                  <a:cubicBezTo>
                    <a:pt x="333" y="7853"/>
                    <a:pt x="310" y="7849"/>
                    <a:pt x="288" y="7849"/>
                  </a:cubicBezTo>
                  <a:cubicBezTo>
                    <a:pt x="184" y="7849"/>
                    <a:pt x="72" y="7920"/>
                    <a:pt x="39" y="8017"/>
                  </a:cubicBezTo>
                  <a:cubicBezTo>
                    <a:pt x="0" y="8134"/>
                    <a:pt x="79" y="8291"/>
                    <a:pt x="196" y="8331"/>
                  </a:cubicBezTo>
                  <a:cubicBezTo>
                    <a:pt x="1413" y="8684"/>
                    <a:pt x="2669" y="8880"/>
                    <a:pt x="3965" y="8880"/>
                  </a:cubicBezTo>
                  <a:cubicBezTo>
                    <a:pt x="4059" y="8883"/>
                    <a:pt x="4153" y="8884"/>
                    <a:pt x="4247" y="8884"/>
                  </a:cubicBezTo>
                  <a:cubicBezTo>
                    <a:pt x="5448" y="8884"/>
                    <a:pt x="6644" y="8655"/>
                    <a:pt x="7773" y="8291"/>
                  </a:cubicBezTo>
                  <a:cubicBezTo>
                    <a:pt x="7851" y="8252"/>
                    <a:pt x="7930" y="8174"/>
                    <a:pt x="7930" y="8095"/>
                  </a:cubicBezTo>
                  <a:lnTo>
                    <a:pt x="9186" y="1853"/>
                  </a:lnTo>
                  <a:cubicBezTo>
                    <a:pt x="9225" y="1696"/>
                    <a:pt x="9147" y="1579"/>
                    <a:pt x="8990" y="1539"/>
                  </a:cubicBezTo>
                  <a:lnTo>
                    <a:pt x="1453" y="8"/>
                  </a:lnTo>
                  <a:cubicBezTo>
                    <a:pt x="1430" y="3"/>
                    <a:pt x="1409" y="0"/>
                    <a:pt x="13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94;p41"/>
            <p:cNvSpPr/>
            <p:nvPr/>
          </p:nvSpPr>
          <p:spPr>
            <a:xfrm>
              <a:off x="4047475" y="1561300"/>
              <a:ext cx="41725" cy="39025"/>
            </a:xfrm>
            <a:custGeom>
              <a:avLst/>
              <a:gdLst/>
              <a:ahLst/>
              <a:cxnLst/>
              <a:rect l="l" t="t" r="r" b="b"/>
              <a:pathLst>
                <a:path w="1669" h="1561" extrusionOk="0">
                  <a:moveTo>
                    <a:pt x="840" y="0"/>
                  </a:moveTo>
                  <a:cubicBezTo>
                    <a:pt x="422" y="0"/>
                    <a:pt x="0" y="285"/>
                    <a:pt x="40" y="854"/>
                  </a:cubicBezTo>
                  <a:cubicBezTo>
                    <a:pt x="79" y="1325"/>
                    <a:pt x="452" y="1561"/>
                    <a:pt x="825" y="1561"/>
                  </a:cubicBezTo>
                  <a:cubicBezTo>
                    <a:pt x="1198" y="1561"/>
                    <a:pt x="1571" y="1325"/>
                    <a:pt x="1610" y="854"/>
                  </a:cubicBezTo>
                  <a:cubicBezTo>
                    <a:pt x="1669" y="285"/>
                    <a:pt x="1257" y="0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95;p41"/>
            <p:cNvSpPr/>
            <p:nvPr/>
          </p:nvSpPr>
          <p:spPr>
            <a:xfrm>
              <a:off x="4001350" y="1659675"/>
              <a:ext cx="188025" cy="303775"/>
            </a:xfrm>
            <a:custGeom>
              <a:avLst/>
              <a:gdLst/>
              <a:ahLst/>
              <a:cxnLst/>
              <a:rect l="l" t="t" r="r" b="b"/>
              <a:pathLst>
                <a:path w="7521" h="12151" extrusionOk="0">
                  <a:moveTo>
                    <a:pt x="7234" y="0"/>
                  </a:moveTo>
                  <a:cubicBezTo>
                    <a:pt x="7127" y="0"/>
                    <a:pt x="7022" y="65"/>
                    <a:pt x="6988" y="217"/>
                  </a:cubicBezTo>
                  <a:lnTo>
                    <a:pt x="5418" y="8539"/>
                  </a:lnTo>
                  <a:cubicBezTo>
                    <a:pt x="5222" y="9560"/>
                    <a:pt x="4593" y="10463"/>
                    <a:pt x="3730" y="11051"/>
                  </a:cubicBezTo>
                  <a:cubicBezTo>
                    <a:pt x="3108" y="11447"/>
                    <a:pt x="2404" y="11660"/>
                    <a:pt x="1678" y="11660"/>
                  </a:cubicBezTo>
                  <a:cubicBezTo>
                    <a:pt x="1396" y="11660"/>
                    <a:pt x="1110" y="11628"/>
                    <a:pt x="825" y="11562"/>
                  </a:cubicBezTo>
                  <a:lnTo>
                    <a:pt x="354" y="11444"/>
                  </a:lnTo>
                  <a:cubicBezTo>
                    <a:pt x="236" y="11444"/>
                    <a:pt x="79" y="11522"/>
                    <a:pt x="40" y="11640"/>
                  </a:cubicBezTo>
                  <a:cubicBezTo>
                    <a:pt x="0" y="11758"/>
                    <a:pt x="118" y="11915"/>
                    <a:pt x="236" y="11954"/>
                  </a:cubicBezTo>
                  <a:lnTo>
                    <a:pt x="707" y="12072"/>
                  </a:lnTo>
                  <a:cubicBezTo>
                    <a:pt x="1021" y="12111"/>
                    <a:pt x="1335" y="12151"/>
                    <a:pt x="1649" y="12151"/>
                  </a:cubicBezTo>
                  <a:cubicBezTo>
                    <a:pt x="2513" y="12151"/>
                    <a:pt x="3298" y="11915"/>
                    <a:pt x="4005" y="11444"/>
                  </a:cubicBezTo>
                  <a:cubicBezTo>
                    <a:pt x="4986" y="10816"/>
                    <a:pt x="5693" y="9795"/>
                    <a:pt x="5889" y="8617"/>
                  </a:cubicBezTo>
                  <a:lnTo>
                    <a:pt x="7498" y="295"/>
                  </a:lnTo>
                  <a:cubicBezTo>
                    <a:pt x="7521" y="116"/>
                    <a:pt x="7377" y="0"/>
                    <a:pt x="7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96;p41"/>
            <p:cNvSpPr/>
            <p:nvPr/>
          </p:nvSpPr>
          <p:spPr>
            <a:xfrm>
              <a:off x="4402750" y="772000"/>
              <a:ext cx="527025" cy="559175"/>
            </a:xfrm>
            <a:custGeom>
              <a:avLst/>
              <a:gdLst/>
              <a:ahLst/>
              <a:cxnLst/>
              <a:rect l="l" t="t" r="r" b="b"/>
              <a:pathLst>
                <a:path w="21081" h="22367" extrusionOk="0">
                  <a:moveTo>
                    <a:pt x="10010" y="0"/>
                  </a:moveTo>
                  <a:lnTo>
                    <a:pt x="0" y="6360"/>
                  </a:lnTo>
                  <a:cubicBezTo>
                    <a:pt x="864" y="9697"/>
                    <a:pt x="1139" y="13151"/>
                    <a:pt x="785" y="16567"/>
                  </a:cubicBezTo>
                  <a:lnTo>
                    <a:pt x="6085" y="22219"/>
                  </a:lnTo>
                  <a:cubicBezTo>
                    <a:pt x="6830" y="22321"/>
                    <a:pt x="7565" y="22367"/>
                    <a:pt x="8285" y="22367"/>
                  </a:cubicBezTo>
                  <a:cubicBezTo>
                    <a:pt x="15386" y="22367"/>
                    <a:pt x="21081" y="17901"/>
                    <a:pt x="21081" y="17901"/>
                  </a:cubicBezTo>
                  <a:lnTo>
                    <a:pt x="15899" y="14054"/>
                  </a:lnTo>
                  <a:cubicBezTo>
                    <a:pt x="14564" y="13033"/>
                    <a:pt x="13504" y="11777"/>
                    <a:pt x="12758" y="10325"/>
                  </a:cubicBezTo>
                  <a:cubicBezTo>
                    <a:pt x="12091" y="9069"/>
                    <a:pt x="11345" y="7538"/>
                    <a:pt x="10874" y="6321"/>
                  </a:cubicBezTo>
                  <a:cubicBezTo>
                    <a:pt x="9893" y="3926"/>
                    <a:pt x="10010" y="1"/>
                    <a:pt x="100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97;p41"/>
            <p:cNvSpPr/>
            <p:nvPr/>
          </p:nvSpPr>
          <p:spPr>
            <a:xfrm>
              <a:off x="4395875" y="765625"/>
              <a:ext cx="540775" cy="571700"/>
            </a:xfrm>
            <a:custGeom>
              <a:avLst/>
              <a:gdLst/>
              <a:ahLst/>
              <a:cxnLst/>
              <a:rect l="l" t="t" r="r" b="b"/>
              <a:pathLst>
                <a:path w="21631" h="22868" extrusionOk="0">
                  <a:moveTo>
                    <a:pt x="10266" y="0"/>
                  </a:moveTo>
                  <a:cubicBezTo>
                    <a:pt x="10217" y="0"/>
                    <a:pt x="10168" y="20"/>
                    <a:pt x="10128" y="59"/>
                  </a:cubicBezTo>
                  <a:lnTo>
                    <a:pt x="157" y="6419"/>
                  </a:lnTo>
                  <a:cubicBezTo>
                    <a:pt x="40" y="6458"/>
                    <a:pt x="0" y="6576"/>
                    <a:pt x="40" y="6693"/>
                  </a:cubicBezTo>
                  <a:cubicBezTo>
                    <a:pt x="903" y="9991"/>
                    <a:pt x="1139" y="13406"/>
                    <a:pt x="825" y="16782"/>
                  </a:cubicBezTo>
                  <a:cubicBezTo>
                    <a:pt x="786" y="16939"/>
                    <a:pt x="903" y="17057"/>
                    <a:pt x="1021" y="17057"/>
                  </a:cubicBezTo>
                  <a:cubicBezTo>
                    <a:pt x="1042" y="17062"/>
                    <a:pt x="1062" y="17065"/>
                    <a:pt x="1082" y="17065"/>
                  </a:cubicBezTo>
                  <a:cubicBezTo>
                    <a:pt x="1208" y="17065"/>
                    <a:pt x="1296" y="16963"/>
                    <a:pt x="1296" y="16861"/>
                  </a:cubicBezTo>
                  <a:cubicBezTo>
                    <a:pt x="1649" y="13485"/>
                    <a:pt x="1374" y="10030"/>
                    <a:pt x="550" y="6733"/>
                  </a:cubicBezTo>
                  <a:lnTo>
                    <a:pt x="10050" y="726"/>
                  </a:lnTo>
                  <a:cubicBezTo>
                    <a:pt x="10050" y="1826"/>
                    <a:pt x="10128" y="4731"/>
                    <a:pt x="10914" y="6693"/>
                  </a:cubicBezTo>
                  <a:cubicBezTo>
                    <a:pt x="11424" y="7950"/>
                    <a:pt x="12248" y="9559"/>
                    <a:pt x="12837" y="10698"/>
                  </a:cubicBezTo>
                  <a:cubicBezTo>
                    <a:pt x="13583" y="12189"/>
                    <a:pt x="14682" y="13485"/>
                    <a:pt x="16056" y="14505"/>
                  </a:cubicBezTo>
                  <a:lnTo>
                    <a:pt x="20963" y="18156"/>
                  </a:lnTo>
                  <a:cubicBezTo>
                    <a:pt x="19765" y="19002"/>
                    <a:pt x="14643" y="22379"/>
                    <a:pt x="8524" y="22379"/>
                  </a:cubicBezTo>
                  <a:cubicBezTo>
                    <a:pt x="7827" y="22379"/>
                    <a:pt x="7118" y="22335"/>
                    <a:pt x="6399" y="22239"/>
                  </a:cubicBezTo>
                  <a:cubicBezTo>
                    <a:pt x="6385" y="22237"/>
                    <a:pt x="6371" y="22237"/>
                    <a:pt x="6358" y="22237"/>
                  </a:cubicBezTo>
                  <a:cubicBezTo>
                    <a:pt x="6043" y="22237"/>
                    <a:pt x="6019" y="22674"/>
                    <a:pt x="6321" y="22749"/>
                  </a:cubicBezTo>
                  <a:cubicBezTo>
                    <a:pt x="7027" y="22828"/>
                    <a:pt x="7773" y="22867"/>
                    <a:pt x="8519" y="22867"/>
                  </a:cubicBezTo>
                  <a:cubicBezTo>
                    <a:pt x="15664" y="22867"/>
                    <a:pt x="21434" y="18392"/>
                    <a:pt x="21552" y="18353"/>
                  </a:cubicBezTo>
                  <a:cubicBezTo>
                    <a:pt x="21591" y="18274"/>
                    <a:pt x="21630" y="18196"/>
                    <a:pt x="21630" y="18117"/>
                  </a:cubicBezTo>
                  <a:cubicBezTo>
                    <a:pt x="21630" y="18078"/>
                    <a:pt x="21591" y="17999"/>
                    <a:pt x="21552" y="17960"/>
                  </a:cubicBezTo>
                  <a:lnTo>
                    <a:pt x="16370" y="14074"/>
                  </a:lnTo>
                  <a:cubicBezTo>
                    <a:pt x="15035" y="13131"/>
                    <a:pt x="13976" y="11875"/>
                    <a:pt x="13230" y="10462"/>
                  </a:cubicBezTo>
                  <a:cubicBezTo>
                    <a:pt x="12680" y="9324"/>
                    <a:pt x="11856" y="7753"/>
                    <a:pt x="11385" y="6497"/>
                  </a:cubicBezTo>
                  <a:cubicBezTo>
                    <a:pt x="10403" y="4181"/>
                    <a:pt x="10521" y="295"/>
                    <a:pt x="10521" y="255"/>
                  </a:cubicBezTo>
                  <a:cubicBezTo>
                    <a:pt x="10521" y="177"/>
                    <a:pt x="10482" y="98"/>
                    <a:pt x="10403" y="59"/>
                  </a:cubicBezTo>
                  <a:cubicBezTo>
                    <a:pt x="10364" y="20"/>
                    <a:pt x="10315" y="0"/>
                    <a:pt x="10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98;p41"/>
            <p:cNvSpPr/>
            <p:nvPr/>
          </p:nvSpPr>
          <p:spPr>
            <a:xfrm>
              <a:off x="4223150" y="1051700"/>
              <a:ext cx="838150" cy="1741325"/>
            </a:xfrm>
            <a:custGeom>
              <a:avLst/>
              <a:gdLst/>
              <a:ahLst/>
              <a:cxnLst/>
              <a:rect l="l" t="t" r="r" b="b"/>
              <a:pathLst>
                <a:path w="33526" h="69653" extrusionOk="0">
                  <a:moveTo>
                    <a:pt x="22533" y="0"/>
                  </a:moveTo>
                  <a:cubicBezTo>
                    <a:pt x="22533" y="0"/>
                    <a:pt x="18922" y="5341"/>
                    <a:pt x="13371" y="5341"/>
                  </a:cubicBezTo>
                  <a:cubicBezTo>
                    <a:pt x="13311" y="5341"/>
                    <a:pt x="13251" y="5341"/>
                    <a:pt x="13190" y="5339"/>
                  </a:cubicBezTo>
                  <a:cubicBezTo>
                    <a:pt x="11463" y="5300"/>
                    <a:pt x="9697" y="4986"/>
                    <a:pt x="8048" y="4436"/>
                  </a:cubicBezTo>
                  <a:lnTo>
                    <a:pt x="8048" y="4436"/>
                  </a:lnTo>
                  <a:cubicBezTo>
                    <a:pt x="8048" y="6478"/>
                    <a:pt x="8519" y="8480"/>
                    <a:pt x="9461" y="10325"/>
                  </a:cubicBezTo>
                  <a:lnTo>
                    <a:pt x="0" y="67168"/>
                  </a:lnTo>
                  <a:cubicBezTo>
                    <a:pt x="864" y="67796"/>
                    <a:pt x="1845" y="68306"/>
                    <a:pt x="2827" y="68738"/>
                  </a:cubicBezTo>
                  <a:cubicBezTo>
                    <a:pt x="4356" y="69392"/>
                    <a:pt x="5840" y="69653"/>
                    <a:pt x="7269" y="69653"/>
                  </a:cubicBezTo>
                  <a:cubicBezTo>
                    <a:pt x="11927" y="69653"/>
                    <a:pt x="15994" y="66882"/>
                    <a:pt x="19118" y="65951"/>
                  </a:cubicBezTo>
                  <a:cubicBezTo>
                    <a:pt x="20453" y="65598"/>
                    <a:pt x="21817" y="65421"/>
                    <a:pt x="23186" y="65421"/>
                  </a:cubicBezTo>
                  <a:cubicBezTo>
                    <a:pt x="24555" y="65421"/>
                    <a:pt x="25929" y="65598"/>
                    <a:pt x="27283" y="65951"/>
                  </a:cubicBezTo>
                  <a:lnTo>
                    <a:pt x="33525" y="6242"/>
                  </a:lnTo>
                  <a:lnTo>
                    <a:pt x="22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99;p41"/>
            <p:cNvSpPr/>
            <p:nvPr/>
          </p:nvSpPr>
          <p:spPr>
            <a:xfrm>
              <a:off x="4216275" y="1044800"/>
              <a:ext cx="851875" cy="1754800"/>
            </a:xfrm>
            <a:custGeom>
              <a:avLst/>
              <a:gdLst/>
              <a:ahLst/>
              <a:cxnLst/>
              <a:rect l="l" t="t" r="r" b="b"/>
              <a:pathLst>
                <a:path w="34075" h="70192" extrusionOk="0">
                  <a:moveTo>
                    <a:pt x="22887" y="630"/>
                  </a:moveTo>
                  <a:lnTo>
                    <a:pt x="33564" y="6636"/>
                  </a:lnTo>
                  <a:lnTo>
                    <a:pt x="27323" y="65952"/>
                  </a:lnTo>
                  <a:cubicBezTo>
                    <a:pt x="26064" y="65633"/>
                    <a:pt x="24769" y="65475"/>
                    <a:pt x="23473" y="65475"/>
                  </a:cubicBezTo>
                  <a:cubicBezTo>
                    <a:pt x="22061" y="65475"/>
                    <a:pt x="20647" y="65662"/>
                    <a:pt x="19275" y="66031"/>
                  </a:cubicBezTo>
                  <a:cubicBezTo>
                    <a:pt x="18137" y="66384"/>
                    <a:pt x="17038" y="66855"/>
                    <a:pt x="15978" y="67365"/>
                  </a:cubicBezTo>
                  <a:cubicBezTo>
                    <a:pt x="13540" y="68449"/>
                    <a:pt x="10691" y="69719"/>
                    <a:pt x="7573" y="69719"/>
                  </a:cubicBezTo>
                  <a:cubicBezTo>
                    <a:pt x="6172" y="69719"/>
                    <a:pt x="4716" y="69463"/>
                    <a:pt x="3220" y="68818"/>
                  </a:cubicBezTo>
                  <a:cubicBezTo>
                    <a:pt x="2277" y="68425"/>
                    <a:pt x="1374" y="67915"/>
                    <a:pt x="550" y="67365"/>
                  </a:cubicBezTo>
                  <a:lnTo>
                    <a:pt x="10011" y="10679"/>
                  </a:lnTo>
                  <a:cubicBezTo>
                    <a:pt x="10011" y="10601"/>
                    <a:pt x="9972" y="10562"/>
                    <a:pt x="9972" y="10522"/>
                  </a:cubicBezTo>
                  <a:cubicBezTo>
                    <a:pt x="9108" y="8834"/>
                    <a:pt x="8637" y="6950"/>
                    <a:pt x="8558" y="5066"/>
                  </a:cubicBezTo>
                  <a:lnTo>
                    <a:pt x="8558" y="5066"/>
                  </a:lnTo>
                  <a:cubicBezTo>
                    <a:pt x="10168" y="5576"/>
                    <a:pt x="11817" y="5851"/>
                    <a:pt x="13465" y="5851"/>
                  </a:cubicBezTo>
                  <a:lnTo>
                    <a:pt x="13662" y="5851"/>
                  </a:lnTo>
                  <a:cubicBezTo>
                    <a:pt x="18647" y="5851"/>
                    <a:pt x="22180" y="1572"/>
                    <a:pt x="22887" y="630"/>
                  </a:cubicBezTo>
                  <a:close/>
                  <a:moveTo>
                    <a:pt x="22803" y="0"/>
                  </a:moveTo>
                  <a:cubicBezTo>
                    <a:pt x="22730" y="0"/>
                    <a:pt x="22663" y="43"/>
                    <a:pt x="22612" y="119"/>
                  </a:cubicBezTo>
                  <a:cubicBezTo>
                    <a:pt x="22573" y="198"/>
                    <a:pt x="19000" y="5341"/>
                    <a:pt x="13662" y="5341"/>
                  </a:cubicBezTo>
                  <a:lnTo>
                    <a:pt x="13505" y="5341"/>
                  </a:lnTo>
                  <a:cubicBezTo>
                    <a:pt x="11738" y="5341"/>
                    <a:pt x="10050" y="5026"/>
                    <a:pt x="8401" y="4477"/>
                  </a:cubicBezTo>
                  <a:cubicBezTo>
                    <a:pt x="8369" y="4461"/>
                    <a:pt x="8336" y="4451"/>
                    <a:pt x="8304" y="4451"/>
                  </a:cubicBezTo>
                  <a:cubicBezTo>
                    <a:pt x="8258" y="4451"/>
                    <a:pt x="8212" y="4470"/>
                    <a:pt x="8166" y="4516"/>
                  </a:cubicBezTo>
                  <a:cubicBezTo>
                    <a:pt x="8087" y="4555"/>
                    <a:pt x="8087" y="4634"/>
                    <a:pt x="8087" y="4712"/>
                  </a:cubicBezTo>
                  <a:cubicBezTo>
                    <a:pt x="8048" y="6754"/>
                    <a:pt x="8558" y="8795"/>
                    <a:pt x="9501" y="10640"/>
                  </a:cubicBezTo>
                  <a:lnTo>
                    <a:pt x="40" y="67405"/>
                  </a:lnTo>
                  <a:cubicBezTo>
                    <a:pt x="1" y="67483"/>
                    <a:pt x="40" y="67601"/>
                    <a:pt x="118" y="67640"/>
                  </a:cubicBezTo>
                  <a:cubicBezTo>
                    <a:pt x="1021" y="68268"/>
                    <a:pt x="2003" y="68818"/>
                    <a:pt x="3023" y="69250"/>
                  </a:cubicBezTo>
                  <a:cubicBezTo>
                    <a:pt x="4436" y="69878"/>
                    <a:pt x="6007" y="70192"/>
                    <a:pt x="7538" y="70192"/>
                  </a:cubicBezTo>
                  <a:cubicBezTo>
                    <a:pt x="10796" y="70192"/>
                    <a:pt x="13701" y="68896"/>
                    <a:pt x="16213" y="67758"/>
                  </a:cubicBezTo>
                  <a:cubicBezTo>
                    <a:pt x="17234" y="67248"/>
                    <a:pt x="18333" y="66816"/>
                    <a:pt x="19432" y="66463"/>
                  </a:cubicBezTo>
                  <a:cubicBezTo>
                    <a:pt x="20754" y="66070"/>
                    <a:pt x="22084" y="65939"/>
                    <a:pt x="23272" y="65939"/>
                  </a:cubicBezTo>
                  <a:cubicBezTo>
                    <a:pt x="25648" y="65939"/>
                    <a:pt x="27454" y="66463"/>
                    <a:pt x="27480" y="66463"/>
                  </a:cubicBezTo>
                  <a:cubicBezTo>
                    <a:pt x="27503" y="66474"/>
                    <a:pt x="27526" y="66479"/>
                    <a:pt x="27548" y="66479"/>
                  </a:cubicBezTo>
                  <a:cubicBezTo>
                    <a:pt x="27601" y="66479"/>
                    <a:pt x="27648" y="66451"/>
                    <a:pt x="27676" y="66423"/>
                  </a:cubicBezTo>
                  <a:cubicBezTo>
                    <a:pt x="27755" y="66384"/>
                    <a:pt x="27794" y="66306"/>
                    <a:pt x="27794" y="66266"/>
                  </a:cubicBezTo>
                  <a:lnTo>
                    <a:pt x="34036" y="6518"/>
                  </a:lnTo>
                  <a:cubicBezTo>
                    <a:pt x="34075" y="6400"/>
                    <a:pt x="33996" y="6322"/>
                    <a:pt x="33918" y="6283"/>
                  </a:cubicBezTo>
                  <a:lnTo>
                    <a:pt x="22926" y="41"/>
                  </a:lnTo>
                  <a:cubicBezTo>
                    <a:pt x="22884" y="13"/>
                    <a:pt x="22843" y="0"/>
                    <a:pt x="22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00;p41"/>
            <p:cNvSpPr/>
            <p:nvPr/>
          </p:nvSpPr>
          <p:spPr>
            <a:xfrm>
              <a:off x="4397825" y="2600100"/>
              <a:ext cx="322925" cy="199500"/>
            </a:xfrm>
            <a:custGeom>
              <a:avLst/>
              <a:gdLst/>
              <a:ahLst/>
              <a:cxnLst/>
              <a:rect l="l" t="t" r="r" b="b"/>
              <a:pathLst>
                <a:path w="12917" h="7980" extrusionOk="0">
                  <a:moveTo>
                    <a:pt x="12702" y="1"/>
                  </a:moveTo>
                  <a:cubicBezTo>
                    <a:pt x="12682" y="1"/>
                    <a:pt x="12662" y="4"/>
                    <a:pt x="12641" y="11"/>
                  </a:cubicBezTo>
                  <a:cubicBezTo>
                    <a:pt x="10679" y="325"/>
                    <a:pt x="9226" y="1777"/>
                    <a:pt x="7734" y="3348"/>
                  </a:cubicBezTo>
                  <a:cubicBezTo>
                    <a:pt x="5772" y="5350"/>
                    <a:pt x="3730" y="7430"/>
                    <a:pt x="315" y="7470"/>
                  </a:cubicBezTo>
                  <a:cubicBezTo>
                    <a:pt x="1" y="7470"/>
                    <a:pt x="1" y="7980"/>
                    <a:pt x="315" y="7980"/>
                  </a:cubicBezTo>
                  <a:lnTo>
                    <a:pt x="354" y="7980"/>
                  </a:lnTo>
                  <a:cubicBezTo>
                    <a:pt x="3966" y="7941"/>
                    <a:pt x="6125" y="5664"/>
                    <a:pt x="8088" y="3701"/>
                  </a:cubicBezTo>
                  <a:cubicBezTo>
                    <a:pt x="9540" y="2209"/>
                    <a:pt x="10914" y="757"/>
                    <a:pt x="12720" y="482"/>
                  </a:cubicBezTo>
                  <a:cubicBezTo>
                    <a:pt x="12838" y="443"/>
                    <a:pt x="12916" y="325"/>
                    <a:pt x="12916" y="207"/>
                  </a:cubicBezTo>
                  <a:cubicBezTo>
                    <a:pt x="12884" y="77"/>
                    <a:pt x="12797" y="1"/>
                    <a:pt x="12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01;p41"/>
            <p:cNvSpPr/>
            <p:nvPr/>
          </p:nvSpPr>
          <p:spPr>
            <a:xfrm>
              <a:off x="4420400" y="1051700"/>
              <a:ext cx="423025" cy="199825"/>
            </a:xfrm>
            <a:custGeom>
              <a:avLst/>
              <a:gdLst/>
              <a:ahLst/>
              <a:cxnLst/>
              <a:rect l="l" t="t" r="r" b="b"/>
              <a:pathLst>
                <a:path w="16921" h="7993" extrusionOk="0">
                  <a:moveTo>
                    <a:pt x="14643" y="0"/>
                  </a:moveTo>
                  <a:cubicBezTo>
                    <a:pt x="14643" y="0"/>
                    <a:pt x="11032" y="5341"/>
                    <a:pt x="5481" y="5341"/>
                  </a:cubicBezTo>
                  <a:cubicBezTo>
                    <a:pt x="5421" y="5341"/>
                    <a:pt x="5361" y="5341"/>
                    <a:pt x="5300" y="5339"/>
                  </a:cubicBezTo>
                  <a:cubicBezTo>
                    <a:pt x="3495" y="5300"/>
                    <a:pt x="1728" y="4986"/>
                    <a:pt x="40" y="4358"/>
                  </a:cubicBezTo>
                  <a:lnTo>
                    <a:pt x="40" y="4358"/>
                  </a:lnTo>
                  <a:cubicBezTo>
                    <a:pt x="1" y="5379"/>
                    <a:pt x="119" y="6360"/>
                    <a:pt x="433" y="7302"/>
                  </a:cubicBezTo>
                  <a:cubicBezTo>
                    <a:pt x="1887" y="7727"/>
                    <a:pt x="3529" y="7993"/>
                    <a:pt x="5226" y="7993"/>
                  </a:cubicBezTo>
                  <a:cubicBezTo>
                    <a:pt x="9484" y="7993"/>
                    <a:pt x="14085" y="6320"/>
                    <a:pt x="16920" y="1296"/>
                  </a:cubicBezTo>
                  <a:lnTo>
                    <a:pt x="146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02;p41"/>
            <p:cNvSpPr/>
            <p:nvPr/>
          </p:nvSpPr>
          <p:spPr>
            <a:xfrm>
              <a:off x="4414525" y="1045425"/>
              <a:ext cx="435750" cy="212400"/>
            </a:xfrm>
            <a:custGeom>
              <a:avLst/>
              <a:gdLst/>
              <a:ahLst/>
              <a:cxnLst/>
              <a:rect l="l" t="t" r="r" b="b"/>
              <a:pathLst>
                <a:path w="17430" h="8496" extrusionOk="0">
                  <a:moveTo>
                    <a:pt x="14957" y="605"/>
                  </a:moveTo>
                  <a:lnTo>
                    <a:pt x="16841" y="1625"/>
                  </a:lnTo>
                  <a:cubicBezTo>
                    <a:pt x="14084" y="6336"/>
                    <a:pt x="9645" y="7999"/>
                    <a:pt x="5386" y="7999"/>
                  </a:cubicBezTo>
                  <a:cubicBezTo>
                    <a:pt x="3824" y="7999"/>
                    <a:pt x="2286" y="7775"/>
                    <a:pt x="864" y="7396"/>
                  </a:cubicBezTo>
                  <a:cubicBezTo>
                    <a:pt x="628" y="6611"/>
                    <a:pt x="511" y="5787"/>
                    <a:pt x="511" y="5001"/>
                  </a:cubicBezTo>
                  <a:lnTo>
                    <a:pt x="511" y="5001"/>
                  </a:lnTo>
                  <a:cubicBezTo>
                    <a:pt x="2120" y="5512"/>
                    <a:pt x="3847" y="5826"/>
                    <a:pt x="5535" y="5826"/>
                  </a:cubicBezTo>
                  <a:lnTo>
                    <a:pt x="5732" y="5826"/>
                  </a:lnTo>
                  <a:cubicBezTo>
                    <a:pt x="10717" y="5826"/>
                    <a:pt x="14250" y="1547"/>
                    <a:pt x="14957" y="605"/>
                  </a:cubicBezTo>
                  <a:close/>
                  <a:moveTo>
                    <a:pt x="14902" y="1"/>
                  </a:moveTo>
                  <a:cubicBezTo>
                    <a:pt x="14818" y="1"/>
                    <a:pt x="14740" y="37"/>
                    <a:pt x="14682" y="94"/>
                  </a:cubicBezTo>
                  <a:cubicBezTo>
                    <a:pt x="14643" y="172"/>
                    <a:pt x="11034" y="5317"/>
                    <a:pt x="5753" y="5317"/>
                  </a:cubicBezTo>
                  <a:cubicBezTo>
                    <a:pt x="5693" y="5317"/>
                    <a:pt x="5634" y="5317"/>
                    <a:pt x="5575" y="5316"/>
                  </a:cubicBezTo>
                  <a:cubicBezTo>
                    <a:pt x="3769" y="5316"/>
                    <a:pt x="2042" y="5001"/>
                    <a:pt x="354" y="4413"/>
                  </a:cubicBezTo>
                  <a:cubicBezTo>
                    <a:pt x="314" y="4393"/>
                    <a:pt x="275" y="4383"/>
                    <a:pt x="236" y="4383"/>
                  </a:cubicBezTo>
                  <a:cubicBezTo>
                    <a:pt x="197" y="4383"/>
                    <a:pt x="157" y="4393"/>
                    <a:pt x="118" y="4413"/>
                  </a:cubicBezTo>
                  <a:cubicBezTo>
                    <a:pt x="79" y="4452"/>
                    <a:pt x="40" y="4530"/>
                    <a:pt x="40" y="4609"/>
                  </a:cubicBezTo>
                  <a:cubicBezTo>
                    <a:pt x="0" y="5630"/>
                    <a:pt x="118" y="6650"/>
                    <a:pt x="432" y="7632"/>
                  </a:cubicBezTo>
                  <a:cubicBezTo>
                    <a:pt x="432" y="7710"/>
                    <a:pt x="511" y="7789"/>
                    <a:pt x="589" y="7828"/>
                  </a:cubicBezTo>
                  <a:cubicBezTo>
                    <a:pt x="2159" y="8260"/>
                    <a:pt x="3769" y="8495"/>
                    <a:pt x="5418" y="8495"/>
                  </a:cubicBezTo>
                  <a:cubicBezTo>
                    <a:pt x="9854" y="8495"/>
                    <a:pt x="14525" y="6689"/>
                    <a:pt x="17351" y="1665"/>
                  </a:cubicBezTo>
                  <a:cubicBezTo>
                    <a:pt x="17430" y="1547"/>
                    <a:pt x="17391" y="1390"/>
                    <a:pt x="17273" y="1311"/>
                  </a:cubicBezTo>
                  <a:lnTo>
                    <a:pt x="14996" y="16"/>
                  </a:lnTo>
                  <a:cubicBezTo>
                    <a:pt x="14965" y="5"/>
                    <a:pt x="14933" y="1"/>
                    <a:pt x="14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03;p41"/>
            <p:cNvSpPr/>
            <p:nvPr/>
          </p:nvSpPr>
          <p:spPr>
            <a:xfrm>
              <a:off x="4402750" y="905475"/>
              <a:ext cx="121700" cy="132725"/>
            </a:xfrm>
            <a:custGeom>
              <a:avLst/>
              <a:gdLst/>
              <a:ahLst/>
              <a:cxnLst/>
              <a:rect l="l" t="t" r="r" b="b"/>
              <a:pathLst>
                <a:path w="4868" h="5309" extrusionOk="0">
                  <a:moveTo>
                    <a:pt x="4515" y="0"/>
                  </a:moveTo>
                  <a:lnTo>
                    <a:pt x="1296" y="197"/>
                  </a:lnTo>
                  <a:lnTo>
                    <a:pt x="0" y="1021"/>
                  </a:lnTo>
                  <a:cubicBezTo>
                    <a:pt x="275" y="2042"/>
                    <a:pt x="471" y="3102"/>
                    <a:pt x="628" y="4122"/>
                  </a:cubicBezTo>
                  <a:cubicBezTo>
                    <a:pt x="733" y="4855"/>
                    <a:pt x="1344" y="5309"/>
                    <a:pt x="1972" y="5309"/>
                  </a:cubicBezTo>
                  <a:cubicBezTo>
                    <a:pt x="2286" y="5309"/>
                    <a:pt x="2604" y="5195"/>
                    <a:pt x="2866" y="4947"/>
                  </a:cubicBezTo>
                  <a:cubicBezTo>
                    <a:pt x="4868" y="3062"/>
                    <a:pt x="4515" y="0"/>
                    <a:pt x="4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04;p41"/>
            <p:cNvSpPr/>
            <p:nvPr/>
          </p:nvSpPr>
          <p:spPr>
            <a:xfrm>
              <a:off x="4395875" y="899400"/>
              <a:ext cx="134475" cy="144475"/>
            </a:xfrm>
            <a:custGeom>
              <a:avLst/>
              <a:gdLst/>
              <a:ahLst/>
              <a:cxnLst/>
              <a:rect l="l" t="t" r="r" b="b"/>
              <a:pathLst>
                <a:path w="5379" h="5779" extrusionOk="0">
                  <a:moveTo>
                    <a:pt x="4554" y="479"/>
                  </a:moveTo>
                  <a:lnTo>
                    <a:pt x="4554" y="479"/>
                  </a:lnTo>
                  <a:cubicBezTo>
                    <a:pt x="4593" y="1185"/>
                    <a:pt x="4554" y="3502"/>
                    <a:pt x="2984" y="4954"/>
                  </a:cubicBezTo>
                  <a:cubicBezTo>
                    <a:pt x="2761" y="5177"/>
                    <a:pt x="2480" y="5281"/>
                    <a:pt x="2209" y="5281"/>
                  </a:cubicBezTo>
                  <a:cubicBezTo>
                    <a:pt x="2097" y="5281"/>
                    <a:pt x="1988" y="5263"/>
                    <a:pt x="1885" y="5229"/>
                  </a:cubicBezTo>
                  <a:cubicBezTo>
                    <a:pt x="1453" y="5072"/>
                    <a:pt x="1178" y="4718"/>
                    <a:pt x="1139" y="4326"/>
                  </a:cubicBezTo>
                  <a:cubicBezTo>
                    <a:pt x="982" y="3345"/>
                    <a:pt x="786" y="2363"/>
                    <a:pt x="550" y="1382"/>
                  </a:cubicBezTo>
                  <a:lnTo>
                    <a:pt x="1649" y="636"/>
                  </a:lnTo>
                  <a:lnTo>
                    <a:pt x="4554" y="479"/>
                  </a:lnTo>
                  <a:close/>
                  <a:moveTo>
                    <a:pt x="4837" y="0"/>
                  </a:moveTo>
                  <a:cubicBezTo>
                    <a:pt x="4821" y="0"/>
                    <a:pt x="4805" y="2"/>
                    <a:pt x="4790" y="8"/>
                  </a:cubicBezTo>
                  <a:lnTo>
                    <a:pt x="1571" y="204"/>
                  </a:lnTo>
                  <a:cubicBezTo>
                    <a:pt x="1531" y="204"/>
                    <a:pt x="1492" y="204"/>
                    <a:pt x="1453" y="243"/>
                  </a:cubicBezTo>
                  <a:lnTo>
                    <a:pt x="157" y="1068"/>
                  </a:lnTo>
                  <a:cubicBezTo>
                    <a:pt x="40" y="1107"/>
                    <a:pt x="0" y="1225"/>
                    <a:pt x="40" y="1342"/>
                  </a:cubicBezTo>
                  <a:cubicBezTo>
                    <a:pt x="314" y="2363"/>
                    <a:pt x="511" y="3384"/>
                    <a:pt x="668" y="4404"/>
                  </a:cubicBezTo>
                  <a:cubicBezTo>
                    <a:pt x="746" y="4993"/>
                    <a:pt x="1139" y="5504"/>
                    <a:pt x="1688" y="5700"/>
                  </a:cubicBezTo>
                  <a:cubicBezTo>
                    <a:pt x="1885" y="5778"/>
                    <a:pt x="2042" y="5778"/>
                    <a:pt x="2238" y="5778"/>
                  </a:cubicBezTo>
                  <a:cubicBezTo>
                    <a:pt x="2631" y="5778"/>
                    <a:pt x="3023" y="5621"/>
                    <a:pt x="3298" y="5347"/>
                  </a:cubicBezTo>
                  <a:cubicBezTo>
                    <a:pt x="5378" y="3384"/>
                    <a:pt x="5064" y="322"/>
                    <a:pt x="5064" y="204"/>
                  </a:cubicBezTo>
                  <a:cubicBezTo>
                    <a:pt x="5030" y="102"/>
                    <a:pt x="4938" y="0"/>
                    <a:pt x="4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05;p41"/>
            <p:cNvSpPr/>
            <p:nvPr/>
          </p:nvSpPr>
          <p:spPr>
            <a:xfrm>
              <a:off x="4168175" y="466775"/>
              <a:ext cx="490750" cy="527850"/>
            </a:xfrm>
            <a:custGeom>
              <a:avLst/>
              <a:gdLst/>
              <a:ahLst/>
              <a:cxnLst/>
              <a:rect l="l" t="t" r="r" b="b"/>
              <a:pathLst>
                <a:path w="19630" h="21114" extrusionOk="0">
                  <a:moveTo>
                    <a:pt x="13113" y="1"/>
                  </a:moveTo>
                  <a:cubicBezTo>
                    <a:pt x="10404" y="40"/>
                    <a:pt x="7695" y="393"/>
                    <a:pt x="5104" y="1139"/>
                  </a:cubicBezTo>
                  <a:cubicBezTo>
                    <a:pt x="2827" y="1767"/>
                    <a:pt x="1296" y="3887"/>
                    <a:pt x="1414" y="6282"/>
                  </a:cubicBezTo>
                  <a:cubicBezTo>
                    <a:pt x="1493" y="7342"/>
                    <a:pt x="1493" y="8402"/>
                    <a:pt x="1375" y="9461"/>
                  </a:cubicBezTo>
                  <a:cubicBezTo>
                    <a:pt x="1100" y="10992"/>
                    <a:pt x="708" y="12445"/>
                    <a:pt x="158" y="13897"/>
                  </a:cubicBezTo>
                  <a:cubicBezTo>
                    <a:pt x="1" y="14290"/>
                    <a:pt x="197" y="14722"/>
                    <a:pt x="590" y="14879"/>
                  </a:cubicBezTo>
                  <a:cubicBezTo>
                    <a:pt x="1022" y="15036"/>
                    <a:pt x="1453" y="15114"/>
                    <a:pt x="1885" y="15154"/>
                  </a:cubicBezTo>
                  <a:cubicBezTo>
                    <a:pt x="2749" y="15154"/>
                    <a:pt x="2592" y="19982"/>
                    <a:pt x="4515" y="20885"/>
                  </a:cubicBezTo>
                  <a:cubicBezTo>
                    <a:pt x="4839" y="21040"/>
                    <a:pt x="5291" y="21113"/>
                    <a:pt x="5825" y="21113"/>
                  </a:cubicBezTo>
                  <a:cubicBezTo>
                    <a:pt x="8397" y="21113"/>
                    <a:pt x="12879" y="19424"/>
                    <a:pt x="14212" y="17116"/>
                  </a:cubicBezTo>
                  <a:lnTo>
                    <a:pt x="19551" y="15703"/>
                  </a:lnTo>
                  <a:cubicBezTo>
                    <a:pt x="19551" y="15703"/>
                    <a:pt x="19629" y="1"/>
                    <a:pt x="13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06;p41"/>
            <p:cNvSpPr/>
            <p:nvPr/>
          </p:nvSpPr>
          <p:spPr>
            <a:xfrm>
              <a:off x="4163275" y="460900"/>
              <a:ext cx="500550" cy="539800"/>
            </a:xfrm>
            <a:custGeom>
              <a:avLst/>
              <a:gdLst/>
              <a:ahLst/>
              <a:cxnLst/>
              <a:rect l="l" t="t" r="r" b="b"/>
              <a:pathLst>
                <a:path w="20022" h="21592" extrusionOk="0">
                  <a:moveTo>
                    <a:pt x="13309" y="0"/>
                  </a:moveTo>
                  <a:cubicBezTo>
                    <a:pt x="10561" y="0"/>
                    <a:pt x="7852" y="393"/>
                    <a:pt x="5222" y="1139"/>
                  </a:cubicBezTo>
                  <a:cubicBezTo>
                    <a:pt x="2866" y="1806"/>
                    <a:pt x="1257" y="4044"/>
                    <a:pt x="1375" y="6517"/>
                  </a:cubicBezTo>
                  <a:cubicBezTo>
                    <a:pt x="1453" y="7577"/>
                    <a:pt x="1453" y="8637"/>
                    <a:pt x="1335" y="9657"/>
                  </a:cubicBezTo>
                  <a:cubicBezTo>
                    <a:pt x="1061" y="11149"/>
                    <a:pt x="668" y="12601"/>
                    <a:pt x="118" y="14015"/>
                  </a:cubicBezTo>
                  <a:cubicBezTo>
                    <a:pt x="1" y="14250"/>
                    <a:pt x="40" y="14564"/>
                    <a:pt x="158" y="14800"/>
                  </a:cubicBezTo>
                  <a:cubicBezTo>
                    <a:pt x="275" y="15035"/>
                    <a:pt x="472" y="15232"/>
                    <a:pt x="747" y="15310"/>
                  </a:cubicBezTo>
                  <a:cubicBezTo>
                    <a:pt x="1178" y="15506"/>
                    <a:pt x="1649" y="15585"/>
                    <a:pt x="2121" y="15624"/>
                  </a:cubicBezTo>
                  <a:cubicBezTo>
                    <a:pt x="2278" y="15703"/>
                    <a:pt x="2474" y="16606"/>
                    <a:pt x="2631" y="17312"/>
                  </a:cubicBezTo>
                  <a:cubicBezTo>
                    <a:pt x="2984" y="18843"/>
                    <a:pt x="3377" y="20767"/>
                    <a:pt x="4594" y="21356"/>
                  </a:cubicBezTo>
                  <a:cubicBezTo>
                    <a:pt x="5065" y="21513"/>
                    <a:pt x="5536" y="21591"/>
                    <a:pt x="6046" y="21591"/>
                  </a:cubicBezTo>
                  <a:cubicBezTo>
                    <a:pt x="8676" y="21591"/>
                    <a:pt x="13191" y="19903"/>
                    <a:pt x="14604" y="17469"/>
                  </a:cubicBezTo>
                  <a:cubicBezTo>
                    <a:pt x="14682" y="17351"/>
                    <a:pt x="14643" y="17194"/>
                    <a:pt x="14525" y="17116"/>
                  </a:cubicBezTo>
                  <a:cubicBezTo>
                    <a:pt x="14496" y="17106"/>
                    <a:pt x="14464" y="17101"/>
                    <a:pt x="14432" y="17101"/>
                  </a:cubicBezTo>
                  <a:cubicBezTo>
                    <a:pt x="14337" y="17101"/>
                    <a:pt x="14241" y="17145"/>
                    <a:pt x="14211" y="17234"/>
                  </a:cubicBezTo>
                  <a:cubicBezTo>
                    <a:pt x="12907" y="19451"/>
                    <a:pt x="8461" y="21099"/>
                    <a:pt x="6003" y="21099"/>
                  </a:cubicBezTo>
                  <a:cubicBezTo>
                    <a:pt x="5501" y="21099"/>
                    <a:pt x="5083" y="21031"/>
                    <a:pt x="4790" y="20885"/>
                  </a:cubicBezTo>
                  <a:cubicBezTo>
                    <a:pt x="3809" y="20413"/>
                    <a:pt x="3377" y="18568"/>
                    <a:pt x="3102" y="17194"/>
                  </a:cubicBezTo>
                  <a:cubicBezTo>
                    <a:pt x="2827" y="15938"/>
                    <a:pt x="2631" y="15153"/>
                    <a:pt x="2121" y="15153"/>
                  </a:cubicBezTo>
                  <a:cubicBezTo>
                    <a:pt x="1689" y="15114"/>
                    <a:pt x="1257" y="15035"/>
                    <a:pt x="864" y="14878"/>
                  </a:cubicBezTo>
                  <a:cubicBezTo>
                    <a:pt x="747" y="14839"/>
                    <a:pt x="629" y="14721"/>
                    <a:pt x="550" y="14604"/>
                  </a:cubicBezTo>
                  <a:cubicBezTo>
                    <a:pt x="511" y="14486"/>
                    <a:pt x="511" y="14329"/>
                    <a:pt x="550" y="14211"/>
                  </a:cubicBezTo>
                  <a:cubicBezTo>
                    <a:pt x="1139" y="12758"/>
                    <a:pt x="1532" y="11267"/>
                    <a:pt x="1806" y="9736"/>
                  </a:cubicBezTo>
                  <a:cubicBezTo>
                    <a:pt x="1924" y="8676"/>
                    <a:pt x="1964" y="7577"/>
                    <a:pt x="1885" y="6517"/>
                  </a:cubicBezTo>
                  <a:cubicBezTo>
                    <a:pt x="1728" y="4240"/>
                    <a:pt x="3180" y="2199"/>
                    <a:pt x="5379" y="1610"/>
                  </a:cubicBezTo>
                  <a:cubicBezTo>
                    <a:pt x="7970" y="864"/>
                    <a:pt x="10639" y="511"/>
                    <a:pt x="13309" y="471"/>
                  </a:cubicBezTo>
                  <a:cubicBezTo>
                    <a:pt x="14290" y="511"/>
                    <a:pt x="15271" y="903"/>
                    <a:pt x="15939" y="1649"/>
                  </a:cubicBezTo>
                  <a:cubicBezTo>
                    <a:pt x="19511" y="5221"/>
                    <a:pt x="19511" y="15860"/>
                    <a:pt x="19511" y="15977"/>
                  </a:cubicBezTo>
                  <a:cubicBezTo>
                    <a:pt x="19511" y="16095"/>
                    <a:pt x="19629" y="16213"/>
                    <a:pt x="19747" y="16213"/>
                  </a:cubicBezTo>
                  <a:cubicBezTo>
                    <a:pt x="19904" y="16213"/>
                    <a:pt x="20021" y="16095"/>
                    <a:pt x="20021" y="15977"/>
                  </a:cubicBezTo>
                  <a:cubicBezTo>
                    <a:pt x="20021" y="15546"/>
                    <a:pt x="20021" y="5025"/>
                    <a:pt x="16292" y="1296"/>
                  </a:cubicBezTo>
                  <a:cubicBezTo>
                    <a:pt x="15507" y="471"/>
                    <a:pt x="14447" y="0"/>
                    <a:pt x="13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07;p41"/>
            <p:cNvSpPr/>
            <p:nvPr/>
          </p:nvSpPr>
          <p:spPr>
            <a:xfrm>
              <a:off x="4243750" y="703300"/>
              <a:ext cx="41250" cy="39025"/>
            </a:xfrm>
            <a:custGeom>
              <a:avLst/>
              <a:gdLst/>
              <a:ahLst/>
              <a:cxnLst/>
              <a:rect l="l" t="t" r="r" b="b"/>
              <a:pathLst>
                <a:path w="1650" h="1561" extrusionOk="0">
                  <a:moveTo>
                    <a:pt x="825" y="0"/>
                  </a:moveTo>
                  <a:cubicBezTo>
                    <a:pt x="452" y="0"/>
                    <a:pt x="79" y="236"/>
                    <a:pt x="40" y="707"/>
                  </a:cubicBezTo>
                  <a:cubicBezTo>
                    <a:pt x="1" y="1276"/>
                    <a:pt x="413" y="1561"/>
                    <a:pt x="825" y="1561"/>
                  </a:cubicBezTo>
                  <a:cubicBezTo>
                    <a:pt x="1237" y="1561"/>
                    <a:pt x="1649" y="1276"/>
                    <a:pt x="1610" y="707"/>
                  </a:cubicBezTo>
                  <a:cubicBezTo>
                    <a:pt x="1571" y="236"/>
                    <a:pt x="1198" y="0"/>
                    <a:pt x="8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08;p41"/>
            <p:cNvSpPr/>
            <p:nvPr/>
          </p:nvSpPr>
          <p:spPr>
            <a:xfrm>
              <a:off x="4255825" y="852100"/>
              <a:ext cx="74325" cy="63250"/>
            </a:xfrm>
            <a:custGeom>
              <a:avLst/>
              <a:gdLst/>
              <a:ahLst/>
              <a:cxnLst/>
              <a:rect l="l" t="t" r="r" b="b"/>
              <a:pathLst>
                <a:path w="2973" h="2530" extrusionOk="0">
                  <a:moveTo>
                    <a:pt x="2722" y="1"/>
                  </a:moveTo>
                  <a:cubicBezTo>
                    <a:pt x="2626" y="1"/>
                    <a:pt x="2531" y="45"/>
                    <a:pt x="2501" y="133"/>
                  </a:cubicBezTo>
                  <a:cubicBezTo>
                    <a:pt x="2069" y="1036"/>
                    <a:pt x="1284" y="1743"/>
                    <a:pt x="303" y="2018"/>
                  </a:cubicBezTo>
                  <a:cubicBezTo>
                    <a:pt x="0" y="2055"/>
                    <a:pt x="26" y="2530"/>
                    <a:pt x="343" y="2530"/>
                  </a:cubicBezTo>
                  <a:cubicBezTo>
                    <a:pt x="356" y="2530"/>
                    <a:pt x="368" y="2529"/>
                    <a:pt x="381" y="2528"/>
                  </a:cubicBezTo>
                  <a:lnTo>
                    <a:pt x="421" y="2489"/>
                  </a:lnTo>
                  <a:cubicBezTo>
                    <a:pt x="1520" y="2175"/>
                    <a:pt x="2462" y="1389"/>
                    <a:pt x="2933" y="329"/>
                  </a:cubicBezTo>
                  <a:cubicBezTo>
                    <a:pt x="2972" y="212"/>
                    <a:pt x="2933" y="55"/>
                    <a:pt x="2815" y="15"/>
                  </a:cubicBezTo>
                  <a:cubicBezTo>
                    <a:pt x="2786" y="6"/>
                    <a:pt x="2754" y="1"/>
                    <a:pt x="2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09;p41"/>
            <p:cNvSpPr/>
            <p:nvPr/>
          </p:nvSpPr>
          <p:spPr>
            <a:xfrm>
              <a:off x="4010175" y="244000"/>
              <a:ext cx="840100" cy="617200"/>
            </a:xfrm>
            <a:custGeom>
              <a:avLst/>
              <a:gdLst/>
              <a:ahLst/>
              <a:cxnLst/>
              <a:rect l="l" t="t" r="r" b="b"/>
              <a:pathLst>
                <a:path w="33604" h="24688" extrusionOk="0">
                  <a:moveTo>
                    <a:pt x="19368" y="0"/>
                  </a:moveTo>
                  <a:cubicBezTo>
                    <a:pt x="16617" y="0"/>
                    <a:pt x="14800" y="2474"/>
                    <a:pt x="14800" y="2474"/>
                  </a:cubicBezTo>
                  <a:cubicBezTo>
                    <a:pt x="14800" y="2474"/>
                    <a:pt x="14620" y="1480"/>
                    <a:pt x="12201" y="1480"/>
                  </a:cubicBezTo>
                  <a:cubicBezTo>
                    <a:pt x="11432" y="1480"/>
                    <a:pt x="10436" y="1580"/>
                    <a:pt x="9147" y="1846"/>
                  </a:cubicBezTo>
                  <a:cubicBezTo>
                    <a:pt x="3809" y="2945"/>
                    <a:pt x="1" y="17195"/>
                    <a:pt x="7538" y="17470"/>
                  </a:cubicBezTo>
                  <a:cubicBezTo>
                    <a:pt x="7656" y="17470"/>
                    <a:pt x="7734" y="17391"/>
                    <a:pt x="7695" y="17273"/>
                  </a:cubicBezTo>
                  <a:cubicBezTo>
                    <a:pt x="7538" y="16763"/>
                    <a:pt x="7459" y="12680"/>
                    <a:pt x="7970" y="11974"/>
                  </a:cubicBezTo>
                  <a:cubicBezTo>
                    <a:pt x="8089" y="15327"/>
                    <a:pt x="9511" y="17082"/>
                    <a:pt x="11154" y="17082"/>
                  </a:cubicBezTo>
                  <a:cubicBezTo>
                    <a:pt x="11665" y="17082"/>
                    <a:pt x="12198" y="16911"/>
                    <a:pt x="12720" y="16567"/>
                  </a:cubicBezTo>
                  <a:cubicBezTo>
                    <a:pt x="13075" y="16334"/>
                    <a:pt x="13354" y="16238"/>
                    <a:pt x="13586" y="16238"/>
                  </a:cubicBezTo>
                  <a:cubicBezTo>
                    <a:pt x="14719" y="16238"/>
                    <a:pt x="14735" y="18541"/>
                    <a:pt x="17100" y="18541"/>
                  </a:cubicBezTo>
                  <a:cubicBezTo>
                    <a:pt x="17193" y="18541"/>
                    <a:pt x="17290" y="18537"/>
                    <a:pt x="17391" y="18530"/>
                  </a:cubicBezTo>
                  <a:cubicBezTo>
                    <a:pt x="19197" y="18451"/>
                    <a:pt x="20964" y="17901"/>
                    <a:pt x="22494" y="16959"/>
                  </a:cubicBezTo>
                  <a:cubicBezTo>
                    <a:pt x="22494" y="16959"/>
                    <a:pt x="24928" y="21631"/>
                    <a:pt x="25910" y="24653"/>
                  </a:cubicBezTo>
                  <a:cubicBezTo>
                    <a:pt x="25910" y="24653"/>
                    <a:pt x="26041" y="24687"/>
                    <a:pt x="26243" y="24687"/>
                  </a:cubicBezTo>
                  <a:cubicBezTo>
                    <a:pt x="26937" y="24687"/>
                    <a:pt x="28465" y="24287"/>
                    <a:pt x="28344" y="20728"/>
                  </a:cubicBezTo>
                  <a:cubicBezTo>
                    <a:pt x="28187" y="16135"/>
                    <a:pt x="33604" y="13230"/>
                    <a:pt x="29600" y="8755"/>
                  </a:cubicBezTo>
                  <a:cubicBezTo>
                    <a:pt x="29600" y="8755"/>
                    <a:pt x="30817" y="6321"/>
                    <a:pt x="28579" y="3612"/>
                  </a:cubicBezTo>
                  <a:cubicBezTo>
                    <a:pt x="27709" y="2592"/>
                    <a:pt x="26862" y="2277"/>
                    <a:pt x="26148" y="2277"/>
                  </a:cubicBezTo>
                  <a:cubicBezTo>
                    <a:pt x="24992" y="2277"/>
                    <a:pt x="24183" y="3102"/>
                    <a:pt x="24183" y="3102"/>
                  </a:cubicBezTo>
                  <a:cubicBezTo>
                    <a:pt x="24183" y="3102"/>
                    <a:pt x="22220" y="79"/>
                    <a:pt x="19433" y="1"/>
                  </a:cubicBezTo>
                  <a:cubicBezTo>
                    <a:pt x="19411" y="0"/>
                    <a:pt x="19389" y="0"/>
                    <a:pt x="19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10;p41"/>
            <p:cNvSpPr/>
            <p:nvPr/>
          </p:nvSpPr>
          <p:spPr>
            <a:xfrm>
              <a:off x="4078875" y="238125"/>
              <a:ext cx="739025" cy="629100"/>
            </a:xfrm>
            <a:custGeom>
              <a:avLst/>
              <a:gdLst/>
              <a:ahLst/>
              <a:cxnLst/>
              <a:rect l="l" t="t" r="r" b="b"/>
              <a:pathLst>
                <a:path w="29561" h="25164" extrusionOk="0">
                  <a:moveTo>
                    <a:pt x="16645" y="471"/>
                  </a:moveTo>
                  <a:cubicBezTo>
                    <a:pt x="19275" y="510"/>
                    <a:pt x="21160" y="3415"/>
                    <a:pt x="21160" y="3455"/>
                  </a:cubicBezTo>
                  <a:cubicBezTo>
                    <a:pt x="21228" y="3523"/>
                    <a:pt x="21310" y="3565"/>
                    <a:pt x="21389" y="3565"/>
                  </a:cubicBezTo>
                  <a:cubicBezTo>
                    <a:pt x="21447" y="3565"/>
                    <a:pt x="21503" y="3543"/>
                    <a:pt x="21552" y="3494"/>
                  </a:cubicBezTo>
                  <a:cubicBezTo>
                    <a:pt x="22063" y="3023"/>
                    <a:pt x="22730" y="2748"/>
                    <a:pt x="23437" y="2748"/>
                  </a:cubicBezTo>
                  <a:cubicBezTo>
                    <a:pt x="24300" y="2826"/>
                    <a:pt x="25085" y="3298"/>
                    <a:pt x="25596" y="4004"/>
                  </a:cubicBezTo>
                  <a:cubicBezTo>
                    <a:pt x="27715" y="6517"/>
                    <a:pt x="26656" y="8754"/>
                    <a:pt x="26616" y="8872"/>
                  </a:cubicBezTo>
                  <a:cubicBezTo>
                    <a:pt x="26577" y="8950"/>
                    <a:pt x="26577" y="9068"/>
                    <a:pt x="26656" y="9147"/>
                  </a:cubicBezTo>
                  <a:cubicBezTo>
                    <a:pt x="28972" y="11738"/>
                    <a:pt x="27951" y="13740"/>
                    <a:pt x="26773" y="16056"/>
                  </a:cubicBezTo>
                  <a:cubicBezTo>
                    <a:pt x="26027" y="17548"/>
                    <a:pt x="25242" y="19118"/>
                    <a:pt x="25321" y="20963"/>
                  </a:cubicBezTo>
                  <a:cubicBezTo>
                    <a:pt x="25399" y="22651"/>
                    <a:pt x="25085" y="23789"/>
                    <a:pt x="24418" y="24339"/>
                  </a:cubicBezTo>
                  <a:cubicBezTo>
                    <a:pt x="24144" y="24545"/>
                    <a:pt x="23810" y="24660"/>
                    <a:pt x="23468" y="24660"/>
                  </a:cubicBezTo>
                  <a:cubicBezTo>
                    <a:pt x="23419" y="24660"/>
                    <a:pt x="23369" y="24658"/>
                    <a:pt x="23319" y="24653"/>
                  </a:cubicBezTo>
                  <a:cubicBezTo>
                    <a:pt x="22337" y="22062"/>
                    <a:pt x="21238" y="19550"/>
                    <a:pt x="19982" y="17076"/>
                  </a:cubicBezTo>
                  <a:cubicBezTo>
                    <a:pt x="19943" y="17037"/>
                    <a:pt x="19904" y="16959"/>
                    <a:pt x="19825" y="16959"/>
                  </a:cubicBezTo>
                  <a:cubicBezTo>
                    <a:pt x="19746" y="16959"/>
                    <a:pt x="19668" y="16959"/>
                    <a:pt x="19629" y="16998"/>
                  </a:cubicBezTo>
                  <a:cubicBezTo>
                    <a:pt x="18098" y="17901"/>
                    <a:pt x="16410" y="18411"/>
                    <a:pt x="14643" y="18529"/>
                  </a:cubicBezTo>
                  <a:cubicBezTo>
                    <a:pt x="14545" y="18537"/>
                    <a:pt x="14451" y="18541"/>
                    <a:pt x="14360" y="18541"/>
                  </a:cubicBezTo>
                  <a:cubicBezTo>
                    <a:pt x="13116" y="18541"/>
                    <a:pt x="12607" y="17814"/>
                    <a:pt x="12131" y="17155"/>
                  </a:cubicBezTo>
                  <a:cubicBezTo>
                    <a:pt x="11785" y="16703"/>
                    <a:pt x="11439" y="16233"/>
                    <a:pt x="10862" y="16233"/>
                  </a:cubicBezTo>
                  <a:cubicBezTo>
                    <a:pt x="10587" y="16233"/>
                    <a:pt x="10259" y="16339"/>
                    <a:pt x="9854" y="16605"/>
                  </a:cubicBezTo>
                  <a:cubicBezTo>
                    <a:pt x="9436" y="16907"/>
                    <a:pt x="8964" y="17058"/>
                    <a:pt x="8485" y="17058"/>
                  </a:cubicBezTo>
                  <a:cubicBezTo>
                    <a:pt x="8154" y="17058"/>
                    <a:pt x="7820" y="16985"/>
                    <a:pt x="7499" y="16841"/>
                  </a:cubicBezTo>
                  <a:cubicBezTo>
                    <a:pt x="6321" y="16252"/>
                    <a:pt x="5575" y="14486"/>
                    <a:pt x="5497" y="12209"/>
                  </a:cubicBezTo>
                  <a:cubicBezTo>
                    <a:pt x="5457" y="12091"/>
                    <a:pt x="5418" y="12012"/>
                    <a:pt x="5300" y="11973"/>
                  </a:cubicBezTo>
                  <a:cubicBezTo>
                    <a:pt x="5279" y="11963"/>
                    <a:pt x="5255" y="11958"/>
                    <a:pt x="5230" y="11958"/>
                  </a:cubicBezTo>
                  <a:cubicBezTo>
                    <a:pt x="5161" y="11958"/>
                    <a:pt x="5083" y="11994"/>
                    <a:pt x="5025" y="12052"/>
                  </a:cubicBezTo>
                  <a:cubicBezTo>
                    <a:pt x="4476" y="12837"/>
                    <a:pt x="4554" y="16645"/>
                    <a:pt x="4711" y="17469"/>
                  </a:cubicBezTo>
                  <a:cubicBezTo>
                    <a:pt x="1649" y="17273"/>
                    <a:pt x="982" y="14682"/>
                    <a:pt x="864" y="13112"/>
                  </a:cubicBezTo>
                  <a:cubicBezTo>
                    <a:pt x="511" y="8950"/>
                    <a:pt x="3180" y="2983"/>
                    <a:pt x="6478" y="2316"/>
                  </a:cubicBezTo>
                  <a:cubicBezTo>
                    <a:pt x="7780" y="2045"/>
                    <a:pt x="8761" y="1946"/>
                    <a:pt x="9500" y="1946"/>
                  </a:cubicBezTo>
                  <a:cubicBezTo>
                    <a:pt x="11548" y="1946"/>
                    <a:pt x="11738" y="2709"/>
                    <a:pt x="11738" y="2709"/>
                  </a:cubicBezTo>
                  <a:cubicBezTo>
                    <a:pt x="11778" y="2787"/>
                    <a:pt x="11856" y="2905"/>
                    <a:pt x="11935" y="2905"/>
                  </a:cubicBezTo>
                  <a:cubicBezTo>
                    <a:pt x="11966" y="2915"/>
                    <a:pt x="11995" y="2920"/>
                    <a:pt x="12021" y="2920"/>
                  </a:cubicBezTo>
                  <a:cubicBezTo>
                    <a:pt x="12094" y="2920"/>
                    <a:pt x="12152" y="2884"/>
                    <a:pt x="12209" y="2826"/>
                  </a:cubicBezTo>
                  <a:cubicBezTo>
                    <a:pt x="12209" y="2787"/>
                    <a:pt x="13937" y="471"/>
                    <a:pt x="16567" y="471"/>
                  </a:cubicBezTo>
                  <a:close/>
                  <a:moveTo>
                    <a:pt x="16567" y="0"/>
                  </a:moveTo>
                  <a:cubicBezTo>
                    <a:pt x="14251" y="0"/>
                    <a:pt x="12641" y="1570"/>
                    <a:pt x="12052" y="2277"/>
                  </a:cubicBezTo>
                  <a:cubicBezTo>
                    <a:pt x="11935" y="2159"/>
                    <a:pt x="11856" y="2081"/>
                    <a:pt x="11738" y="2002"/>
                  </a:cubicBezTo>
                  <a:cubicBezTo>
                    <a:pt x="11353" y="1737"/>
                    <a:pt x="10658" y="1487"/>
                    <a:pt x="9418" y="1487"/>
                  </a:cubicBezTo>
                  <a:cubicBezTo>
                    <a:pt x="8635" y="1487"/>
                    <a:pt x="7636" y="1587"/>
                    <a:pt x="6360" y="1845"/>
                  </a:cubicBezTo>
                  <a:cubicBezTo>
                    <a:pt x="2749" y="2591"/>
                    <a:pt x="1" y="8793"/>
                    <a:pt x="354" y="13190"/>
                  </a:cubicBezTo>
                  <a:cubicBezTo>
                    <a:pt x="629" y="16174"/>
                    <a:pt x="2160" y="17862"/>
                    <a:pt x="4790" y="17979"/>
                  </a:cubicBezTo>
                  <a:cubicBezTo>
                    <a:pt x="4908" y="17979"/>
                    <a:pt x="5025" y="17901"/>
                    <a:pt x="5104" y="17822"/>
                  </a:cubicBezTo>
                  <a:cubicBezTo>
                    <a:pt x="5222" y="17705"/>
                    <a:pt x="5222" y="17548"/>
                    <a:pt x="5182" y="17430"/>
                  </a:cubicBezTo>
                  <a:cubicBezTo>
                    <a:pt x="5065" y="16213"/>
                    <a:pt x="5025" y="14957"/>
                    <a:pt x="5143" y="13740"/>
                  </a:cubicBezTo>
                  <a:lnTo>
                    <a:pt x="5143" y="13740"/>
                  </a:lnTo>
                  <a:cubicBezTo>
                    <a:pt x="5457" y="15467"/>
                    <a:pt x="6203" y="16723"/>
                    <a:pt x="7263" y="17273"/>
                  </a:cubicBezTo>
                  <a:cubicBezTo>
                    <a:pt x="7656" y="17469"/>
                    <a:pt x="8077" y="17563"/>
                    <a:pt x="8491" y="17563"/>
                  </a:cubicBezTo>
                  <a:cubicBezTo>
                    <a:pt x="9068" y="17563"/>
                    <a:pt x="9632" y="17380"/>
                    <a:pt x="10089" y="17037"/>
                  </a:cubicBezTo>
                  <a:cubicBezTo>
                    <a:pt x="10418" y="16823"/>
                    <a:pt x="10658" y="16728"/>
                    <a:pt x="10855" y="16728"/>
                  </a:cubicBezTo>
                  <a:cubicBezTo>
                    <a:pt x="11200" y="16728"/>
                    <a:pt x="11413" y="17019"/>
                    <a:pt x="11738" y="17469"/>
                  </a:cubicBezTo>
                  <a:cubicBezTo>
                    <a:pt x="12191" y="18148"/>
                    <a:pt x="12897" y="19044"/>
                    <a:pt x="14483" y="19044"/>
                  </a:cubicBezTo>
                  <a:cubicBezTo>
                    <a:pt x="14548" y="19044"/>
                    <a:pt x="14614" y="19042"/>
                    <a:pt x="14682" y="19039"/>
                  </a:cubicBezTo>
                  <a:cubicBezTo>
                    <a:pt x="16410" y="18922"/>
                    <a:pt x="18137" y="18411"/>
                    <a:pt x="19629" y="17548"/>
                  </a:cubicBezTo>
                  <a:cubicBezTo>
                    <a:pt x="20885" y="19942"/>
                    <a:pt x="21945" y="22415"/>
                    <a:pt x="22887" y="24967"/>
                  </a:cubicBezTo>
                  <a:cubicBezTo>
                    <a:pt x="22926" y="25046"/>
                    <a:pt x="23005" y="25085"/>
                    <a:pt x="23083" y="25124"/>
                  </a:cubicBezTo>
                  <a:cubicBezTo>
                    <a:pt x="23201" y="25124"/>
                    <a:pt x="23319" y="25163"/>
                    <a:pt x="23476" y="25163"/>
                  </a:cubicBezTo>
                  <a:cubicBezTo>
                    <a:pt x="23908" y="25163"/>
                    <a:pt x="24339" y="25006"/>
                    <a:pt x="24732" y="24731"/>
                  </a:cubicBezTo>
                  <a:cubicBezTo>
                    <a:pt x="25517" y="24103"/>
                    <a:pt x="25870" y="22847"/>
                    <a:pt x="25831" y="20963"/>
                  </a:cubicBezTo>
                  <a:cubicBezTo>
                    <a:pt x="25753" y="19236"/>
                    <a:pt x="26499" y="17744"/>
                    <a:pt x="27244" y="16291"/>
                  </a:cubicBezTo>
                  <a:cubicBezTo>
                    <a:pt x="28422" y="13936"/>
                    <a:pt x="29561" y="11738"/>
                    <a:pt x="27127" y="8950"/>
                  </a:cubicBezTo>
                  <a:cubicBezTo>
                    <a:pt x="27362" y="8362"/>
                    <a:pt x="28030" y="6163"/>
                    <a:pt x="25988" y="3690"/>
                  </a:cubicBezTo>
                  <a:cubicBezTo>
                    <a:pt x="25399" y="2866"/>
                    <a:pt x="24457" y="2355"/>
                    <a:pt x="23476" y="2277"/>
                  </a:cubicBezTo>
                  <a:cubicBezTo>
                    <a:pt x="23429" y="2274"/>
                    <a:pt x="23382" y="2273"/>
                    <a:pt x="23335" y="2273"/>
                  </a:cubicBezTo>
                  <a:cubicBezTo>
                    <a:pt x="22641" y="2273"/>
                    <a:pt x="21986" y="2542"/>
                    <a:pt x="21435" y="2983"/>
                  </a:cubicBezTo>
                  <a:cubicBezTo>
                    <a:pt x="20924" y="2238"/>
                    <a:pt x="19118" y="39"/>
                    <a:pt x="166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11;p41"/>
            <p:cNvSpPr/>
            <p:nvPr/>
          </p:nvSpPr>
          <p:spPr>
            <a:xfrm>
              <a:off x="4497950" y="634350"/>
              <a:ext cx="127600" cy="151425"/>
            </a:xfrm>
            <a:custGeom>
              <a:avLst/>
              <a:gdLst/>
              <a:ahLst/>
              <a:cxnLst/>
              <a:rect l="l" t="t" r="r" b="b"/>
              <a:pathLst>
                <a:path w="5104" h="6057" extrusionOk="0">
                  <a:moveTo>
                    <a:pt x="2287" y="1"/>
                  </a:moveTo>
                  <a:cubicBezTo>
                    <a:pt x="492" y="1"/>
                    <a:pt x="0" y="3151"/>
                    <a:pt x="0" y="3151"/>
                  </a:cubicBezTo>
                  <a:lnTo>
                    <a:pt x="2395" y="6056"/>
                  </a:lnTo>
                  <a:cubicBezTo>
                    <a:pt x="4868" y="5389"/>
                    <a:pt x="5103" y="796"/>
                    <a:pt x="2826" y="89"/>
                  </a:cubicBezTo>
                  <a:cubicBezTo>
                    <a:pt x="2635" y="28"/>
                    <a:pt x="2455" y="1"/>
                    <a:pt x="2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12;p41"/>
            <p:cNvSpPr/>
            <p:nvPr/>
          </p:nvSpPr>
          <p:spPr>
            <a:xfrm>
              <a:off x="4491500" y="628000"/>
              <a:ext cx="124225" cy="163650"/>
            </a:xfrm>
            <a:custGeom>
              <a:avLst/>
              <a:gdLst/>
              <a:ahLst/>
              <a:cxnLst/>
              <a:rect l="l" t="t" r="r" b="b"/>
              <a:pathLst>
                <a:path w="4969" h="6546" extrusionOk="0">
                  <a:moveTo>
                    <a:pt x="2619" y="1"/>
                  </a:moveTo>
                  <a:cubicBezTo>
                    <a:pt x="2276" y="1"/>
                    <a:pt x="1930" y="105"/>
                    <a:pt x="1632" y="304"/>
                  </a:cubicBezTo>
                  <a:cubicBezTo>
                    <a:pt x="376" y="1050"/>
                    <a:pt x="22" y="3248"/>
                    <a:pt x="22" y="3366"/>
                  </a:cubicBezTo>
                  <a:cubicBezTo>
                    <a:pt x="0" y="3542"/>
                    <a:pt x="152" y="3644"/>
                    <a:pt x="296" y="3644"/>
                  </a:cubicBezTo>
                  <a:cubicBezTo>
                    <a:pt x="408" y="3644"/>
                    <a:pt x="516" y="3582"/>
                    <a:pt x="533" y="3444"/>
                  </a:cubicBezTo>
                  <a:cubicBezTo>
                    <a:pt x="533" y="3405"/>
                    <a:pt x="847" y="1364"/>
                    <a:pt x="1907" y="696"/>
                  </a:cubicBezTo>
                  <a:cubicBezTo>
                    <a:pt x="2106" y="572"/>
                    <a:pt x="2352" y="495"/>
                    <a:pt x="2605" y="495"/>
                  </a:cubicBezTo>
                  <a:cubicBezTo>
                    <a:pt x="2752" y="495"/>
                    <a:pt x="2901" y="521"/>
                    <a:pt x="3045" y="579"/>
                  </a:cubicBezTo>
                  <a:cubicBezTo>
                    <a:pt x="4105" y="893"/>
                    <a:pt x="4419" y="2188"/>
                    <a:pt x="4419" y="3170"/>
                  </a:cubicBezTo>
                  <a:cubicBezTo>
                    <a:pt x="4419" y="4386"/>
                    <a:pt x="3830" y="5760"/>
                    <a:pt x="2613" y="6074"/>
                  </a:cubicBezTo>
                  <a:cubicBezTo>
                    <a:pt x="2496" y="6114"/>
                    <a:pt x="2417" y="6231"/>
                    <a:pt x="2417" y="6349"/>
                  </a:cubicBezTo>
                  <a:cubicBezTo>
                    <a:pt x="2456" y="6467"/>
                    <a:pt x="2574" y="6546"/>
                    <a:pt x="2692" y="6546"/>
                  </a:cubicBezTo>
                  <a:lnTo>
                    <a:pt x="2770" y="6546"/>
                  </a:lnTo>
                  <a:cubicBezTo>
                    <a:pt x="4223" y="6153"/>
                    <a:pt x="4930" y="4543"/>
                    <a:pt x="4930" y="3170"/>
                  </a:cubicBezTo>
                  <a:cubicBezTo>
                    <a:pt x="4969" y="1639"/>
                    <a:pt x="4301" y="461"/>
                    <a:pt x="3202" y="108"/>
                  </a:cubicBezTo>
                  <a:cubicBezTo>
                    <a:pt x="3015" y="36"/>
                    <a:pt x="2817" y="1"/>
                    <a:pt x="2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13;p41"/>
            <p:cNvSpPr/>
            <p:nvPr/>
          </p:nvSpPr>
          <p:spPr>
            <a:xfrm>
              <a:off x="4540150" y="659250"/>
              <a:ext cx="30425" cy="99025"/>
            </a:xfrm>
            <a:custGeom>
              <a:avLst/>
              <a:gdLst/>
              <a:ahLst/>
              <a:cxnLst/>
              <a:rect l="l" t="t" r="r" b="b"/>
              <a:pathLst>
                <a:path w="1217" h="3961" extrusionOk="0">
                  <a:moveTo>
                    <a:pt x="523" y="0"/>
                  </a:moveTo>
                  <a:cubicBezTo>
                    <a:pt x="445" y="0"/>
                    <a:pt x="366" y="35"/>
                    <a:pt x="314" y="114"/>
                  </a:cubicBezTo>
                  <a:cubicBezTo>
                    <a:pt x="0" y="781"/>
                    <a:pt x="0" y="1527"/>
                    <a:pt x="353" y="2155"/>
                  </a:cubicBezTo>
                  <a:cubicBezTo>
                    <a:pt x="667" y="2587"/>
                    <a:pt x="589" y="3215"/>
                    <a:pt x="157" y="3529"/>
                  </a:cubicBezTo>
                  <a:cubicBezTo>
                    <a:pt x="79" y="3647"/>
                    <a:pt x="79" y="3804"/>
                    <a:pt x="157" y="3882"/>
                  </a:cubicBezTo>
                  <a:cubicBezTo>
                    <a:pt x="196" y="3922"/>
                    <a:pt x="275" y="3961"/>
                    <a:pt x="353" y="3961"/>
                  </a:cubicBezTo>
                  <a:cubicBezTo>
                    <a:pt x="393" y="3961"/>
                    <a:pt x="471" y="3922"/>
                    <a:pt x="510" y="3882"/>
                  </a:cubicBezTo>
                  <a:cubicBezTo>
                    <a:pt x="1060" y="3411"/>
                    <a:pt x="1217" y="2587"/>
                    <a:pt x="824" y="1998"/>
                  </a:cubicBezTo>
                  <a:cubicBezTo>
                    <a:pt x="510" y="1488"/>
                    <a:pt x="510" y="860"/>
                    <a:pt x="785" y="349"/>
                  </a:cubicBezTo>
                  <a:cubicBezTo>
                    <a:pt x="838" y="140"/>
                    <a:pt x="680" y="0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14;p41"/>
            <p:cNvSpPr/>
            <p:nvPr/>
          </p:nvSpPr>
          <p:spPr>
            <a:xfrm>
              <a:off x="4644175" y="971225"/>
              <a:ext cx="704675" cy="1901000"/>
            </a:xfrm>
            <a:custGeom>
              <a:avLst/>
              <a:gdLst/>
              <a:ahLst/>
              <a:cxnLst/>
              <a:rect l="l" t="t" r="r" b="b"/>
              <a:pathLst>
                <a:path w="28187" h="76040" extrusionOk="0">
                  <a:moveTo>
                    <a:pt x="3808" y="0"/>
                  </a:moveTo>
                  <a:cubicBezTo>
                    <a:pt x="4868" y="5771"/>
                    <a:pt x="0" y="9461"/>
                    <a:pt x="0" y="9461"/>
                  </a:cubicBezTo>
                  <a:lnTo>
                    <a:pt x="5457" y="76040"/>
                  </a:lnTo>
                  <a:cubicBezTo>
                    <a:pt x="5457" y="76040"/>
                    <a:pt x="9422" y="75961"/>
                    <a:pt x="14760" y="72899"/>
                  </a:cubicBezTo>
                  <a:cubicBezTo>
                    <a:pt x="20099" y="69798"/>
                    <a:pt x="20688" y="64891"/>
                    <a:pt x="20688" y="64891"/>
                  </a:cubicBezTo>
                  <a:lnTo>
                    <a:pt x="17469" y="49542"/>
                  </a:lnTo>
                  <a:cubicBezTo>
                    <a:pt x="17469" y="49542"/>
                    <a:pt x="23201" y="32308"/>
                    <a:pt x="24182" y="27519"/>
                  </a:cubicBezTo>
                  <a:lnTo>
                    <a:pt x="28186" y="12719"/>
                  </a:lnTo>
                  <a:lnTo>
                    <a:pt x="14878" y="5850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15;p41"/>
            <p:cNvSpPr/>
            <p:nvPr/>
          </p:nvSpPr>
          <p:spPr>
            <a:xfrm>
              <a:off x="4638275" y="965575"/>
              <a:ext cx="717425" cy="1912550"/>
            </a:xfrm>
            <a:custGeom>
              <a:avLst/>
              <a:gdLst/>
              <a:ahLst/>
              <a:cxnLst/>
              <a:rect l="l" t="t" r="r" b="b"/>
              <a:pathLst>
                <a:path w="28697" h="76502" extrusionOk="0">
                  <a:moveTo>
                    <a:pt x="4044" y="1"/>
                  </a:moveTo>
                  <a:cubicBezTo>
                    <a:pt x="4005" y="1"/>
                    <a:pt x="3966" y="11"/>
                    <a:pt x="3926" y="30"/>
                  </a:cubicBezTo>
                  <a:cubicBezTo>
                    <a:pt x="3848" y="69"/>
                    <a:pt x="3808" y="187"/>
                    <a:pt x="3808" y="266"/>
                  </a:cubicBezTo>
                  <a:cubicBezTo>
                    <a:pt x="4829" y="5801"/>
                    <a:pt x="118" y="9412"/>
                    <a:pt x="79" y="9452"/>
                  </a:cubicBezTo>
                  <a:cubicBezTo>
                    <a:pt x="1" y="9491"/>
                    <a:pt x="1" y="9569"/>
                    <a:pt x="1" y="9687"/>
                  </a:cubicBezTo>
                  <a:lnTo>
                    <a:pt x="5457" y="76305"/>
                  </a:lnTo>
                  <a:cubicBezTo>
                    <a:pt x="5495" y="76419"/>
                    <a:pt x="5570" y="76496"/>
                    <a:pt x="5716" y="76501"/>
                  </a:cubicBezTo>
                  <a:lnTo>
                    <a:pt x="5716" y="76501"/>
                  </a:lnTo>
                  <a:cubicBezTo>
                    <a:pt x="6081" y="76494"/>
                    <a:pt x="9932" y="76332"/>
                    <a:pt x="15114" y="73322"/>
                  </a:cubicBezTo>
                  <a:cubicBezTo>
                    <a:pt x="20453" y="70181"/>
                    <a:pt x="21120" y="65353"/>
                    <a:pt x="21120" y="65156"/>
                  </a:cubicBezTo>
                  <a:cubicBezTo>
                    <a:pt x="21160" y="65156"/>
                    <a:pt x="21160" y="65117"/>
                    <a:pt x="21120" y="65078"/>
                  </a:cubicBezTo>
                  <a:lnTo>
                    <a:pt x="17941" y="49768"/>
                  </a:lnTo>
                  <a:cubicBezTo>
                    <a:pt x="18333" y="48629"/>
                    <a:pt x="23711" y="32377"/>
                    <a:pt x="24614" y="27784"/>
                  </a:cubicBezTo>
                  <a:cubicBezTo>
                    <a:pt x="24653" y="27667"/>
                    <a:pt x="24575" y="27510"/>
                    <a:pt x="24418" y="27510"/>
                  </a:cubicBezTo>
                  <a:cubicBezTo>
                    <a:pt x="24398" y="27503"/>
                    <a:pt x="24376" y="27500"/>
                    <a:pt x="24355" y="27500"/>
                  </a:cubicBezTo>
                  <a:cubicBezTo>
                    <a:pt x="24251" y="27500"/>
                    <a:pt x="24143" y="27576"/>
                    <a:pt x="24143" y="27706"/>
                  </a:cubicBezTo>
                  <a:cubicBezTo>
                    <a:pt x="23201" y="32417"/>
                    <a:pt x="17509" y="49532"/>
                    <a:pt x="17470" y="49689"/>
                  </a:cubicBezTo>
                  <a:cubicBezTo>
                    <a:pt x="17430" y="49729"/>
                    <a:pt x="17430" y="49768"/>
                    <a:pt x="17470" y="49807"/>
                  </a:cubicBezTo>
                  <a:lnTo>
                    <a:pt x="20689" y="65156"/>
                  </a:lnTo>
                  <a:cubicBezTo>
                    <a:pt x="20610" y="65627"/>
                    <a:pt x="19786" y="70063"/>
                    <a:pt x="14879" y="72929"/>
                  </a:cubicBezTo>
                  <a:cubicBezTo>
                    <a:pt x="10404" y="75520"/>
                    <a:pt x="6870" y="75952"/>
                    <a:pt x="5928" y="76030"/>
                  </a:cubicBezTo>
                  <a:lnTo>
                    <a:pt x="511" y="9766"/>
                  </a:lnTo>
                  <a:cubicBezTo>
                    <a:pt x="1178" y="9216"/>
                    <a:pt x="5025" y="5801"/>
                    <a:pt x="4397" y="698"/>
                  </a:cubicBezTo>
                  <a:lnTo>
                    <a:pt x="4397" y="698"/>
                  </a:lnTo>
                  <a:lnTo>
                    <a:pt x="14996" y="6311"/>
                  </a:lnTo>
                  <a:lnTo>
                    <a:pt x="28304" y="13181"/>
                  </a:lnTo>
                  <a:cubicBezTo>
                    <a:pt x="28334" y="13191"/>
                    <a:pt x="28366" y="13196"/>
                    <a:pt x="28398" y="13196"/>
                  </a:cubicBezTo>
                  <a:cubicBezTo>
                    <a:pt x="28493" y="13196"/>
                    <a:pt x="28589" y="13152"/>
                    <a:pt x="28618" y="13063"/>
                  </a:cubicBezTo>
                  <a:cubicBezTo>
                    <a:pt x="28697" y="12945"/>
                    <a:pt x="28618" y="12788"/>
                    <a:pt x="28501" y="12749"/>
                  </a:cubicBezTo>
                  <a:lnTo>
                    <a:pt x="15232" y="5879"/>
                  </a:lnTo>
                  <a:lnTo>
                    <a:pt x="4162" y="30"/>
                  </a:lnTo>
                  <a:cubicBezTo>
                    <a:pt x="4123" y="11"/>
                    <a:pt x="4083" y="1"/>
                    <a:pt x="4044" y="1"/>
                  </a:cubicBezTo>
                  <a:close/>
                  <a:moveTo>
                    <a:pt x="5716" y="76501"/>
                  </a:moveTo>
                  <a:cubicBezTo>
                    <a:pt x="5705" y="76501"/>
                    <a:pt x="5697" y="76501"/>
                    <a:pt x="5693" y="76501"/>
                  </a:cubicBezTo>
                  <a:lnTo>
                    <a:pt x="5732" y="76501"/>
                  </a:lnTo>
                  <a:cubicBezTo>
                    <a:pt x="5727" y="76501"/>
                    <a:pt x="5721" y="76501"/>
                    <a:pt x="5716" y="765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16;p41"/>
            <p:cNvSpPr/>
            <p:nvPr/>
          </p:nvSpPr>
          <p:spPr>
            <a:xfrm>
              <a:off x="5279125" y="1297950"/>
              <a:ext cx="105050" cy="147325"/>
            </a:xfrm>
            <a:custGeom>
              <a:avLst/>
              <a:gdLst/>
              <a:ahLst/>
              <a:cxnLst/>
              <a:rect l="l" t="t" r="r" b="b"/>
              <a:pathLst>
                <a:path w="4202" h="5893" extrusionOk="0">
                  <a:moveTo>
                    <a:pt x="3915" y="0"/>
                  </a:moveTo>
                  <a:cubicBezTo>
                    <a:pt x="3865" y="0"/>
                    <a:pt x="3814" y="13"/>
                    <a:pt x="3769" y="43"/>
                  </a:cubicBezTo>
                  <a:cubicBezTo>
                    <a:pt x="3691" y="82"/>
                    <a:pt x="1964" y="1378"/>
                    <a:pt x="79" y="5539"/>
                  </a:cubicBezTo>
                  <a:cubicBezTo>
                    <a:pt x="1" y="5657"/>
                    <a:pt x="79" y="5814"/>
                    <a:pt x="197" y="5892"/>
                  </a:cubicBezTo>
                  <a:lnTo>
                    <a:pt x="276" y="5892"/>
                  </a:lnTo>
                  <a:cubicBezTo>
                    <a:pt x="393" y="5892"/>
                    <a:pt x="472" y="5814"/>
                    <a:pt x="511" y="5735"/>
                  </a:cubicBezTo>
                  <a:cubicBezTo>
                    <a:pt x="2356" y="1692"/>
                    <a:pt x="4044" y="436"/>
                    <a:pt x="4044" y="436"/>
                  </a:cubicBezTo>
                  <a:cubicBezTo>
                    <a:pt x="4162" y="357"/>
                    <a:pt x="4201" y="200"/>
                    <a:pt x="4123" y="82"/>
                  </a:cubicBezTo>
                  <a:cubicBezTo>
                    <a:pt x="4074" y="34"/>
                    <a:pt x="3996" y="0"/>
                    <a:pt x="39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617;p41"/>
            <p:cNvSpPr/>
            <p:nvPr/>
          </p:nvSpPr>
          <p:spPr>
            <a:xfrm>
              <a:off x="4644175" y="925475"/>
              <a:ext cx="280700" cy="414775"/>
            </a:xfrm>
            <a:custGeom>
              <a:avLst/>
              <a:gdLst/>
              <a:ahLst/>
              <a:cxnLst/>
              <a:rect l="l" t="t" r="r" b="b"/>
              <a:pathLst>
                <a:path w="11228" h="16591" extrusionOk="0">
                  <a:moveTo>
                    <a:pt x="3772" y="1"/>
                  </a:moveTo>
                  <a:cubicBezTo>
                    <a:pt x="2316" y="1"/>
                    <a:pt x="1217" y="182"/>
                    <a:pt x="1217" y="182"/>
                  </a:cubicBezTo>
                  <a:cubicBezTo>
                    <a:pt x="5692" y="5049"/>
                    <a:pt x="0" y="11291"/>
                    <a:pt x="0" y="11291"/>
                  </a:cubicBezTo>
                  <a:lnTo>
                    <a:pt x="5692" y="16591"/>
                  </a:lnTo>
                  <a:cubicBezTo>
                    <a:pt x="5692" y="16591"/>
                    <a:pt x="11227" y="10349"/>
                    <a:pt x="10874" y="4500"/>
                  </a:cubicBezTo>
                  <a:cubicBezTo>
                    <a:pt x="10642" y="661"/>
                    <a:pt x="6554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618;p41"/>
            <p:cNvSpPr/>
            <p:nvPr/>
          </p:nvSpPr>
          <p:spPr>
            <a:xfrm>
              <a:off x="4637300" y="919525"/>
              <a:ext cx="293450" cy="426625"/>
            </a:xfrm>
            <a:custGeom>
              <a:avLst/>
              <a:gdLst/>
              <a:ahLst/>
              <a:cxnLst/>
              <a:rect l="l" t="t" r="r" b="b"/>
              <a:pathLst>
                <a:path w="11738" h="17065" extrusionOk="0">
                  <a:moveTo>
                    <a:pt x="4021" y="498"/>
                  </a:moveTo>
                  <a:cubicBezTo>
                    <a:pt x="5762" y="498"/>
                    <a:pt x="8022" y="760"/>
                    <a:pt x="9461" y="1911"/>
                  </a:cubicBezTo>
                  <a:cubicBezTo>
                    <a:pt x="10364" y="2618"/>
                    <a:pt x="10874" y="3678"/>
                    <a:pt x="10914" y="4777"/>
                  </a:cubicBezTo>
                  <a:cubicBezTo>
                    <a:pt x="11188" y="9880"/>
                    <a:pt x="6831" y="15376"/>
                    <a:pt x="5928" y="16475"/>
                  </a:cubicBezTo>
                  <a:lnTo>
                    <a:pt x="628" y="11529"/>
                  </a:lnTo>
                  <a:cubicBezTo>
                    <a:pt x="1492" y="10430"/>
                    <a:pt x="5575" y="5052"/>
                    <a:pt x="1963" y="616"/>
                  </a:cubicBezTo>
                  <a:cubicBezTo>
                    <a:pt x="2408" y="564"/>
                    <a:pt x="3150" y="498"/>
                    <a:pt x="4021" y="498"/>
                  </a:cubicBezTo>
                  <a:close/>
                  <a:moveTo>
                    <a:pt x="4034" y="1"/>
                  </a:moveTo>
                  <a:cubicBezTo>
                    <a:pt x="2628" y="1"/>
                    <a:pt x="1556" y="167"/>
                    <a:pt x="1453" y="184"/>
                  </a:cubicBezTo>
                  <a:cubicBezTo>
                    <a:pt x="1374" y="184"/>
                    <a:pt x="1296" y="263"/>
                    <a:pt x="1257" y="341"/>
                  </a:cubicBezTo>
                  <a:cubicBezTo>
                    <a:pt x="1217" y="420"/>
                    <a:pt x="1257" y="537"/>
                    <a:pt x="1296" y="577"/>
                  </a:cubicBezTo>
                  <a:cubicBezTo>
                    <a:pt x="5575" y="5209"/>
                    <a:pt x="157" y="11294"/>
                    <a:pt x="118" y="11333"/>
                  </a:cubicBezTo>
                  <a:cubicBezTo>
                    <a:pt x="0" y="11451"/>
                    <a:pt x="0" y="11608"/>
                    <a:pt x="118" y="11686"/>
                  </a:cubicBezTo>
                  <a:lnTo>
                    <a:pt x="5810" y="16986"/>
                  </a:lnTo>
                  <a:cubicBezTo>
                    <a:pt x="5850" y="17025"/>
                    <a:pt x="5889" y="17064"/>
                    <a:pt x="5967" y="17064"/>
                  </a:cubicBezTo>
                  <a:cubicBezTo>
                    <a:pt x="6046" y="17064"/>
                    <a:pt x="6124" y="17025"/>
                    <a:pt x="6164" y="16986"/>
                  </a:cubicBezTo>
                  <a:cubicBezTo>
                    <a:pt x="6360" y="16711"/>
                    <a:pt x="11738" y="10626"/>
                    <a:pt x="11385" y="4738"/>
                  </a:cubicBezTo>
                  <a:cubicBezTo>
                    <a:pt x="11345" y="3482"/>
                    <a:pt x="10757" y="2304"/>
                    <a:pt x="9775" y="1519"/>
                  </a:cubicBezTo>
                  <a:cubicBezTo>
                    <a:pt x="8225" y="279"/>
                    <a:pt x="5851" y="1"/>
                    <a:pt x="4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619;p41"/>
            <p:cNvSpPr/>
            <p:nvPr/>
          </p:nvSpPr>
          <p:spPr>
            <a:xfrm>
              <a:off x="4636325" y="965075"/>
              <a:ext cx="165875" cy="248575"/>
            </a:xfrm>
            <a:custGeom>
              <a:avLst/>
              <a:gdLst/>
              <a:ahLst/>
              <a:cxnLst/>
              <a:rect l="l" t="t" r="r" b="b"/>
              <a:pathLst>
                <a:path w="6635" h="9943" extrusionOk="0">
                  <a:moveTo>
                    <a:pt x="5049" y="1"/>
                  </a:moveTo>
                  <a:cubicBezTo>
                    <a:pt x="5027" y="1"/>
                    <a:pt x="5006" y="4"/>
                    <a:pt x="4986" y="11"/>
                  </a:cubicBezTo>
                  <a:cubicBezTo>
                    <a:pt x="4868" y="50"/>
                    <a:pt x="4789" y="207"/>
                    <a:pt x="4829" y="325"/>
                  </a:cubicBezTo>
                  <a:cubicBezTo>
                    <a:pt x="6046" y="4800"/>
                    <a:pt x="236" y="9432"/>
                    <a:pt x="157" y="9511"/>
                  </a:cubicBezTo>
                  <a:cubicBezTo>
                    <a:pt x="0" y="9629"/>
                    <a:pt x="79" y="9943"/>
                    <a:pt x="314" y="9943"/>
                  </a:cubicBezTo>
                  <a:cubicBezTo>
                    <a:pt x="353" y="9943"/>
                    <a:pt x="432" y="9903"/>
                    <a:pt x="471" y="9864"/>
                  </a:cubicBezTo>
                  <a:cubicBezTo>
                    <a:pt x="707" y="9668"/>
                    <a:pt x="6634" y="4996"/>
                    <a:pt x="5300" y="207"/>
                  </a:cubicBezTo>
                  <a:cubicBezTo>
                    <a:pt x="5267" y="77"/>
                    <a:pt x="5154" y="1"/>
                    <a:pt x="50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620;p41"/>
            <p:cNvSpPr/>
            <p:nvPr/>
          </p:nvSpPr>
          <p:spPr>
            <a:xfrm>
              <a:off x="5044575" y="2203375"/>
              <a:ext cx="43775" cy="336150"/>
            </a:xfrm>
            <a:custGeom>
              <a:avLst/>
              <a:gdLst/>
              <a:ahLst/>
              <a:cxnLst/>
              <a:rect l="l" t="t" r="r" b="b"/>
              <a:pathLst>
                <a:path w="1751" h="13446" extrusionOk="0">
                  <a:moveTo>
                    <a:pt x="1464" y="0"/>
                  </a:moveTo>
                  <a:cubicBezTo>
                    <a:pt x="1357" y="0"/>
                    <a:pt x="1251" y="65"/>
                    <a:pt x="1218" y="217"/>
                  </a:cubicBezTo>
                  <a:cubicBezTo>
                    <a:pt x="1" y="5634"/>
                    <a:pt x="1" y="13132"/>
                    <a:pt x="1" y="13210"/>
                  </a:cubicBezTo>
                  <a:cubicBezTo>
                    <a:pt x="1" y="13328"/>
                    <a:pt x="118" y="13446"/>
                    <a:pt x="236" y="13446"/>
                  </a:cubicBezTo>
                  <a:cubicBezTo>
                    <a:pt x="393" y="13446"/>
                    <a:pt x="511" y="13328"/>
                    <a:pt x="511" y="13210"/>
                  </a:cubicBezTo>
                  <a:cubicBezTo>
                    <a:pt x="511" y="13132"/>
                    <a:pt x="511" y="5673"/>
                    <a:pt x="1728" y="295"/>
                  </a:cubicBezTo>
                  <a:cubicBezTo>
                    <a:pt x="1750" y="116"/>
                    <a:pt x="1606" y="0"/>
                    <a:pt x="14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621;p41"/>
            <p:cNvSpPr/>
            <p:nvPr/>
          </p:nvSpPr>
          <p:spPr>
            <a:xfrm>
              <a:off x="4881675" y="1447025"/>
              <a:ext cx="397475" cy="267150"/>
            </a:xfrm>
            <a:custGeom>
              <a:avLst/>
              <a:gdLst/>
              <a:ahLst/>
              <a:cxnLst/>
              <a:rect l="l" t="t" r="r" b="b"/>
              <a:pathLst>
                <a:path w="15899" h="10686" extrusionOk="0">
                  <a:moveTo>
                    <a:pt x="726" y="0"/>
                  </a:moveTo>
                  <a:cubicBezTo>
                    <a:pt x="599" y="0"/>
                    <a:pt x="510" y="107"/>
                    <a:pt x="510" y="243"/>
                  </a:cubicBezTo>
                  <a:lnTo>
                    <a:pt x="118" y="5464"/>
                  </a:lnTo>
                  <a:cubicBezTo>
                    <a:pt x="0" y="7309"/>
                    <a:pt x="1178" y="9037"/>
                    <a:pt x="2984" y="9586"/>
                  </a:cubicBezTo>
                  <a:lnTo>
                    <a:pt x="6085" y="10489"/>
                  </a:lnTo>
                  <a:cubicBezTo>
                    <a:pt x="6477" y="10607"/>
                    <a:pt x="6870" y="10685"/>
                    <a:pt x="7302" y="10685"/>
                  </a:cubicBezTo>
                  <a:cubicBezTo>
                    <a:pt x="7655" y="10685"/>
                    <a:pt x="7969" y="10646"/>
                    <a:pt x="8322" y="10568"/>
                  </a:cubicBezTo>
                  <a:lnTo>
                    <a:pt x="14721" y="8723"/>
                  </a:lnTo>
                  <a:cubicBezTo>
                    <a:pt x="14800" y="8723"/>
                    <a:pt x="14878" y="8644"/>
                    <a:pt x="14917" y="8566"/>
                  </a:cubicBezTo>
                  <a:cubicBezTo>
                    <a:pt x="14957" y="8487"/>
                    <a:pt x="15899" y="5935"/>
                    <a:pt x="15467" y="1892"/>
                  </a:cubicBezTo>
                  <a:cubicBezTo>
                    <a:pt x="15467" y="1774"/>
                    <a:pt x="15349" y="1696"/>
                    <a:pt x="15192" y="1696"/>
                  </a:cubicBezTo>
                  <a:cubicBezTo>
                    <a:pt x="15074" y="1696"/>
                    <a:pt x="14996" y="1814"/>
                    <a:pt x="14996" y="1971"/>
                  </a:cubicBezTo>
                  <a:cubicBezTo>
                    <a:pt x="15271" y="4090"/>
                    <a:pt x="15114" y="6249"/>
                    <a:pt x="14486" y="8291"/>
                  </a:cubicBezTo>
                  <a:lnTo>
                    <a:pt x="8205" y="10097"/>
                  </a:lnTo>
                  <a:cubicBezTo>
                    <a:pt x="7929" y="10165"/>
                    <a:pt x="7639" y="10197"/>
                    <a:pt x="7346" y="10197"/>
                  </a:cubicBezTo>
                  <a:cubicBezTo>
                    <a:pt x="6972" y="10197"/>
                    <a:pt x="6595" y="10146"/>
                    <a:pt x="6242" y="10057"/>
                  </a:cubicBezTo>
                  <a:lnTo>
                    <a:pt x="3101" y="9115"/>
                  </a:lnTo>
                  <a:cubicBezTo>
                    <a:pt x="1531" y="8644"/>
                    <a:pt x="510" y="7152"/>
                    <a:pt x="628" y="5504"/>
                  </a:cubicBezTo>
                  <a:lnTo>
                    <a:pt x="982" y="518"/>
                  </a:lnTo>
                  <a:lnTo>
                    <a:pt x="14407" y="1264"/>
                  </a:lnTo>
                  <a:cubicBezTo>
                    <a:pt x="14525" y="1264"/>
                    <a:pt x="14643" y="1146"/>
                    <a:pt x="14643" y="1028"/>
                  </a:cubicBezTo>
                  <a:cubicBezTo>
                    <a:pt x="14682" y="871"/>
                    <a:pt x="14564" y="754"/>
                    <a:pt x="14407" y="754"/>
                  </a:cubicBezTo>
                  <a:lnTo>
                    <a:pt x="785" y="8"/>
                  </a:lnTo>
                  <a:cubicBezTo>
                    <a:pt x="765" y="3"/>
                    <a:pt x="745" y="0"/>
                    <a:pt x="7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622;p41"/>
            <p:cNvSpPr/>
            <p:nvPr/>
          </p:nvSpPr>
          <p:spPr>
            <a:xfrm>
              <a:off x="4890500" y="1648400"/>
              <a:ext cx="276875" cy="352350"/>
            </a:xfrm>
            <a:custGeom>
              <a:avLst/>
              <a:gdLst/>
              <a:ahLst/>
              <a:cxnLst/>
              <a:rect l="l" t="t" r="r" b="b"/>
              <a:pathLst>
                <a:path w="11075" h="14094" extrusionOk="0">
                  <a:moveTo>
                    <a:pt x="1060" y="0"/>
                  </a:moveTo>
                  <a:cubicBezTo>
                    <a:pt x="903" y="0"/>
                    <a:pt x="786" y="118"/>
                    <a:pt x="786" y="236"/>
                  </a:cubicBezTo>
                  <a:lnTo>
                    <a:pt x="197" y="8597"/>
                  </a:lnTo>
                  <a:cubicBezTo>
                    <a:pt x="0" y="11306"/>
                    <a:pt x="1963" y="13740"/>
                    <a:pt x="4711" y="14054"/>
                  </a:cubicBezTo>
                  <a:cubicBezTo>
                    <a:pt x="5143" y="14093"/>
                    <a:pt x="5575" y="14093"/>
                    <a:pt x="6007" y="14093"/>
                  </a:cubicBezTo>
                  <a:cubicBezTo>
                    <a:pt x="7695" y="14093"/>
                    <a:pt x="9343" y="13740"/>
                    <a:pt x="10835" y="13033"/>
                  </a:cubicBezTo>
                  <a:cubicBezTo>
                    <a:pt x="11075" y="12896"/>
                    <a:pt x="10956" y="12580"/>
                    <a:pt x="10739" y="12580"/>
                  </a:cubicBezTo>
                  <a:cubicBezTo>
                    <a:pt x="10708" y="12580"/>
                    <a:pt x="10674" y="12587"/>
                    <a:pt x="10639" y="12602"/>
                  </a:cubicBezTo>
                  <a:cubicBezTo>
                    <a:pt x="9149" y="13267"/>
                    <a:pt x="7530" y="13600"/>
                    <a:pt x="5908" y="13600"/>
                  </a:cubicBezTo>
                  <a:cubicBezTo>
                    <a:pt x="5522" y="13600"/>
                    <a:pt x="5135" y="13581"/>
                    <a:pt x="4750" y="13544"/>
                  </a:cubicBezTo>
                  <a:cubicBezTo>
                    <a:pt x="2317" y="13230"/>
                    <a:pt x="511" y="11071"/>
                    <a:pt x="668" y="8637"/>
                  </a:cubicBezTo>
                  <a:lnTo>
                    <a:pt x="1296" y="275"/>
                  </a:lnTo>
                  <a:cubicBezTo>
                    <a:pt x="1296" y="157"/>
                    <a:pt x="1178" y="40"/>
                    <a:pt x="1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623;p41"/>
            <p:cNvSpPr/>
            <p:nvPr/>
          </p:nvSpPr>
          <p:spPr>
            <a:xfrm>
              <a:off x="5075000" y="1589500"/>
              <a:ext cx="46150" cy="39450"/>
            </a:xfrm>
            <a:custGeom>
              <a:avLst/>
              <a:gdLst/>
              <a:ahLst/>
              <a:cxnLst/>
              <a:rect l="l" t="t" r="r" b="b"/>
              <a:pathLst>
                <a:path w="1846" h="1578" extrusionOk="0">
                  <a:moveTo>
                    <a:pt x="1061" y="1"/>
                  </a:moveTo>
                  <a:cubicBezTo>
                    <a:pt x="354" y="1"/>
                    <a:pt x="1" y="865"/>
                    <a:pt x="511" y="1336"/>
                  </a:cubicBezTo>
                  <a:cubicBezTo>
                    <a:pt x="665" y="1503"/>
                    <a:pt x="861" y="1577"/>
                    <a:pt x="1055" y="1577"/>
                  </a:cubicBezTo>
                  <a:cubicBezTo>
                    <a:pt x="1455" y="1577"/>
                    <a:pt x="1846" y="1262"/>
                    <a:pt x="1846" y="786"/>
                  </a:cubicBezTo>
                  <a:cubicBezTo>
                    <a:pt x="1846" y="354"/>
                    <a:pt x="1492" y="1"/>
                    <a:pt x="1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1624;p41"/>
          <p:cNvSpPr/>
          <p:nvPr/>
        </p:nvSpPr>
        <p:spPr>
          <a:xfrm>
            <a:off x="2042653" y="2553407"/>
            <a:ext cx="252115" cy="252639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7431" y="3382"/>
                </a:moveTo>
                <a:cubicBezTo>
                  <a:pt x="8383" y="3382"/>
                  <a:pt x="9145" y="4215"/>
                  <a:pt x="9145" y="5311"/>
                </a:cubicBezTo>
                <a:cubicBezTo>
                  <a:pt x="9145" y="5787"/>
                  <a:pt x="8955" y="6192"/>
                  <a:pt x="8598" y="6549"/>
                </a:cubicBezTo>
                <a:lnTo>
                  <a:pt x="7740" y="7454"/>
                </a:lnTo>
                <a:lnTo>
                  <a:pt x="6645" y="6359"/>
                </a:lnTo>
                <a:cubicBezTo>
                  <a:pt x="6597" y="6311"/>
                  <a:pt x="6538" y="6287"/>
                  <a:pt x="6478" y="6287"/>
                </a:cubicBezTo>
                <a:cubicBezTo>
                  <a:pt x="6419" y="6287"/>
                  <a:pt x="6359" y="6311"/>
                  <a:pt x="6311" y="6359"/>
                </a:cubicBezTo>
                <a:cubicBezTo>
                  <a:pt x="6216" y="6430"/>
                  <a:pt x="6216" y="6597"/>
                  <a:pt x="6311" y="6668"/>
                </a:cubicBezTo>
                <a:lnTo>
                  <a:pt x="7431" y="7811"/>
                </a:lnTo>
                <a:lnTo>
                  <a:pt x="5764" y="9526"/>
                </a:lnTo>
                <a:lnTo>
                  <a:pt x="2906" y="6549"/>
                </a:lnTo>
                <a:cubicBezTo>
                  <a:pt x="2549" y="6192"/>
                  <a:pt x="2382" y="5787"/>
                  <a:pt x="2382" y="5311"/>
                </a:cubicBezTo>
                <a:cubicBezTo>
                  <a:pt x="2382" y="4239"/>
                  <a:pt x="3120" y="3382"/>
                  <a:pt x="4073" y="3382"/>
                </a:cubicBezTo>
                <a:cubicBezTo>
                  <a:pt x="4668" y="3382"/>
                  <a:pt x="5264" y="3811"/>
                  <a:pt x="5573" y="4239"/>
                </a:cubicBezTo>
                <a:cubicBezTo>
                  <a:pt x="5609" y="4299"/>
                  <a:pt x="5680" y="4329"/>
                  <a:pt x="5755" y="4329"/>
                </a:cubicBezTo>
                <a:cubicBezTo>
                  <a:pt x="5829" y="4329"/>
                  <a:pt x="5907" y="4299"/>
                  <a:pt x="5954" y="4239"/>
                </a:cubicBezTo>
                <a:cubicBezTo>
                  <a:pt x="6240" y="3811"/>
                  <a:pt x="6835" y="3382"/>
                  <a:pt x="7431" y="3382"/>
                </a:cubicBezTo>
                <a:close/>
                <a:moveTo>
                  <a:pt x="10336" y="9169"/>
                </a:moveTo>
                <a:lnTo>
                  <a:pt x="10931" y="10931"/>
                </a:lnTo>
                <a:lnTo>
                  <a:pt x="9145" y="10360"/>
                </a:lnTo>
                <a:lnTo>
                  <a:pt x="9907" y="10098"/>
                </a:lnTo>
                <a:cubicBezTo>
                  <a:pt x="9979" y="10074"/>
                  <a:pt x="10027" y="10002"/>
                  <a:pt x="10050" y="9955"/>
                </a:cubicBezTo>
                <a:lnTo>
                  <a:pt x="10336" y="9169"/>
                </a:lnTo>
                <a:close/>
                <a:moveTo>
                  <a:pt x="1668" y="0"/>
                </a:moveTo>
                <a:cubicBezTo>
                  <a:pt x="1549" y="0"/>
                  <a:pt x="1429" y="119"/>
                  <a:pt x="1429" y="238"/>
                </a:cubicBezTo>
                <a:lnTo>
                  <a:pt x="1429" y="1120"/>
                </a:lnTo>
                <a:lnTo>
                  <a:pt x="858" y="548"/>
                </a:lnTo>
                <a:cubicBezTo>
                  <a:pt x="810" y="500"/>
                  <a:pt x="751" y="477"/>
                  <a:pt x="691" y="477"/>
                </a:cubicBezTo>
                <a:cubicBezTo>
                  <a:pt x="632" y="477"/>
                  <a:pt x="572" y="500"/>
                  <a:pt x="525" y="548"/>
                </a:cubicBezTo>
                <a:cubicBezTo>
                  <a:pt x="453" y="643"/>
                  <a:pt x="453" y="786"/>
                  <a:pt x="525" y="881"/>
                </a:cubicBezTo>
                <a:lnTo>
                  <a:pt x="1096" y="1429"/>
                </a:lnTo>
                <a:lnTo>
                  <a:pt x="239" y="1429"/>
                </a:lnTo>
                <a:cubicBezTo>
                  <a:pt x="120" y="1429"/>
                  <a:pt x="1" y="1548"/>
                  <a:pt x="1" y="1667"/>
                </a:cubicBezTo>
                <a:cubicBezTo>
                  <a:pt x="1" y="1786"/>
                  <a:pt x="120" y="1905"/>
                  <a:pt x="239" y="1905"/>
                </a:cubicBezTo>
                <a:lnTo>
                  <a:pt x="1572" y="1905"/>
                </a:lnTo>
                <a:lnTo>
                  <a:pt x="2049" y="2382"/>
                </a:lnTo>
                <a:lnTo>
                  <a:pt x="1191" y="2382"/>
                </a:lnTo>
                <a:cubicBezTo>
                  <a:pt x="1072" y="2382"/>
                  <a:pt x="953" y="2501"/>
                  <a:pt x="953" y="2620"/>
                </a:cubicBezTo>
                <a:cubicBezTo>
                  <a:pt x="953" y="2739"/>
                  <a:pt x="1072" y="2858"/>
                  <a:pt x="1191" y="2858"/>
                </a:cubicBezTo>
                <a:lnTo>
                  <a:pt x="2525" y="2858"/>
                </a:lnTo>
                <a:lnTo>
                  <a:pt x="2906" y="3263"/>
                </a:lnTo>
                <a:cubicBezTo>
                  <a:pt x="2311" y="3668"/>
                  <a:pt x="1906" y="4406"/>
                  <a:pt x="1906" y="5287"/>
                </a:cubicBezTo>
                <a:cubicBezTo>
                  <a:pt x="1906" y="5882"/>
                  <a:pt x="2120" y="6406"/>
                  <a:pt x="2549" y="6883"/>
                </a:cubicBezTo>
                <a:lnTo>
                  <a:pt x="5597" y="10050"/>
                </a:lnTo>
                <a:cubicBezTo>
                  <a:pt x="5645" y="10098"/>
                  <a:pt x="5716" y="10098"/>
                  <a:pt x="5764" y="10098"/>
                </a:cubicBezTo>
                <a:cubicBezTo>
                  <a:pt x="5835" y="10098"/>
                  <a:pt x="5883" y="10074"/>
                  <a:pt x="5954" y="10050"/>
                </a:cubicBezTo>
                <a:lnTo>
                  <a:pt x="7788" y="8145"/>
                </a:lnTo>
                <a:lnTo>
                  <a:pt x="9431" y="9764"/>
                </a:lnTo>
                <a:lnTo>
                  <a:pt x="8360" y="10121"/>
                </a:lnTo>
                <a:cubicBezTo>
                  <a:pt x="8264" y="10169"/>
                  <a:pt x="8193" y="10240"/>
                  <a:pt x="8193" y="10360"/>
                </a:cubicBezTo>
                <a:cubicBezTo>
                  <a:pt x="8193" y="10455"/>
                  <a:pt x="8240" y="10574"/>
                  <a:pt x="8360" y="10598"/>
                </a:cubicBezTo>
                <a:lnTo>
                  <a:pt x="11241" y="11550"/>
                </a:lnTo>
                <a:lnTo>
                  <a:pt x="11336" y="11550"/>
                </a:lnTo>
                <a:cubicBezTo>
                  <a:pt x="11408" y="11550"/>
                  <a:pt x="11455" y="11526"/>
                  <a:pt x="11527" y="11503"/>
                </a:cubicBezTo>
                <a:cubicBezTo>
                  <a:pt x="11479" y="11431"/>
                  <a:pt x="11527" y="11312"/>
                  <a:pt x="11479" y="11241"/>
                </a:cubicBezTo>
                <a:lnTo>
                  <a:pt x="10527" y="8335"/>
                </a:lnTo>
                <a:cubicBezTo>
                  <a:pt x="10503" y="8240"/>
                  <a:pt x="10408" y="8192"/>
                  <a:pt x="10312" y="8192"/>
                </a:cubicBezTo>
                <a:cubicBezTo>
                  <a:pt x="10217" y="8192"/>
                  <a:pt x="10122" y="8240"/>
                  <a:pt x="10098" y="8335"/>
                </a:cubicBezTo>
                <a:lnTo>
                  <a:pt x="9741" y="9407"/>
                </a:lnTo>
                <a:lnTo>
                  <a:pt x="8098" y="7788"/>
                </a:lnTo>
                <a:lnTo>
                  <a:pt x="8955" y="6883"/>
                </a:lnTo>
                <a:cubicBezTo>
                  <a:pt x="9407" y="6430"/>
                  <a:pt x="9622" y="5906"/>
                  <a:pt x="9622" y="5287"/>
                </a:cubicBezTo>
                <a:cubicBezTo>
                  <a:pt x="9622" y="3930"/>
                  <a:pt x="8669" y="2858"/>
                  <a:pt x="7431" y="2858"/>
                </a:cubicBezTo>
                <a:cubicBezTo>
                  <a:pt x="6788" y="2858"/>
                  <a:pt x="6169" y="3263"/>
                  <a:pt x="5740" y="3691"/>
                </a:cubicBezTo>
                <a:cubicBezTo>
                  <a:pt x="5335" y="3263"/>
                  <a:pt x="4692" y="2858"/>
                  <a:pt x="4049" y="2858"/>
                </a:cubicBezTo>
                <a:cubicBezTo>
                  <a:pt x="3787" y="2858"/>
                  <a:pt x="3549" y="2929"/>
                  <a:pt x="3335" y="3025"/>
                </a:cubicBezTo>
                <a:lnTo>
                  <a:pt x="2858" y="2548"/>
                </a:lnTo>
                <a:lnTo>
                  <a:pt x="2858" y="1191"/>
                </a:lnTo>
                <a:cubicBezTo>
                  <a:pt x="2858" y="1072"/>
                  <a:pt x="2739" y="953"/>
                  <a:pt x="2620" y="953"/>
                </a:cubicBezTo>
                <a:cubicBezTo>
                  <a:pt x="2501" y="953"/>
                  <a:pt x="2382" y="1072"/>
                  <a:pt x="2382" y="1191"/>
                </a:cubicBezTo>
                <a:lnTo>
                  <a:pt x="2382" y="2072"/>
                </a:lnTo>
                <a:lnTo>
                  <a:pt x="1906" y="1596"/>
                </a:lnTo>
                <a:lnTo>
                  <a:pt x="1906" y="238"/>
                </a:lnTo>
                <a:cubicBezTo>
                  <a:pt x="1906" y="119"/>
                  <a:pt x="1787" y="0"/>
                  <a:pt x="16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1625;p41"/>
          <p:cNvGrpSpPr/>
          <p:nvPr/>
        </p:nvGrpSpPr>
        <p:grpSpPr>
          <a:xfrm>
            <a:off x="4665239" y="2556305"/>
            <a:ext cx="254717" cy="233371"/>
            <a:chOff x="7727183" y="2107109"/>
            <a:chExt cx="438472" cy="401726"/>
          </a:xfrm>
        </p:grpSpPr>
        <p:sp>
          <p:nvSpPr>
            <p:cNvPr id="244" name="Google Shape;1626;p41"/>
            <p:cNvSpPr/>
            <p:nvPr/>
          </p:nvSpPr>
          <p:spPr>
            <a:xfrm>
              <a:off x="7883167" y="2107109"/>
              <a:ext cx="128274" cy="127332"/>
            </a:xfrm>
            <a:custGeom>
              <a:avLst/>
              <a:gdLst/>
              <a:ahLst/>
              <a:cxnLst/>
              <a:rect l="l" t="t" r="r" b="b"/>
              <a:pathLst>
                <a:path w="3407" h="3382" extrusionOk="0">
                  <a:moveTo>
                    <a:pt x="2382" y="453"/>
                  </a:moveTo>
                  <a:cubicBezTo>
                    <a:pt x="2692" y="453"/>
                    <a:pt x="2954" y="762"/>
                    <a:pt x="2954" y="1096"/>
                  </a:cubicBezTo>
                  <a:cubicBezTo>
                    <a:pt x="2954" y="1286"/>
                    <a:pt x="2883" y="1453"/>
                    <a:pt x="2763" y="1572"/>
                  </a:cubicBezTo>
                  <a:lnTo>
                    <a:pt x="1716" y="2739"/>
                  </a:lnTo>
                  <a:lnTo>
                    <a:pt x="692" y="1572"/>
                  </a:lnTo>
                  <a:cubicBezTo>
                    <a:pt x="573" y="1453"/>
                    <a:pt x="501" y="1286"/>
                    <a:pt x="501" y="1096"/>
                  </a:cubicBezTo>
                  <a:cubicBezTo>
                    <a:pt x="501" y="762"/>
                    <a:pt x="739" y="453"/>
                    <a:pt x="1073" y="453"/>
                  </a:cubicBezTo>
                  <a:cubicBezTo>
                    <a:pt x="1192" y="453"/>
                    <a:pt x="1382" y="596"/>
                    <a:pt x="1525" y="834"/>
                  </a:cubicBezTo>
                  <a:cubicBezTo>
                    <a:pt x="1573" y="917"/>
                    <a:pt x="1656" y="959"/>
                    <a:pt x="1736" y="959"/>
                  </a:cubicBezTo>
                  <a:cubicBezTo>
                    <a:pt x="1817" y="959"/>
                    <a:pt x="1894" y="917"/>
                    <a:pt x="1930" y="834"/>
                  </a:cubicBezTo>
                  <a:cubicBezTo>
                    <a:pt x="2097" y="596"/>
                    <a:pt x="2263" y="453"/>
                    <a:pt x="2382" y="453"/>
                  </a:cubicBezTo>
                  <a:close/>
                  <a:moveTo>
                    <a:pt x="1049" y="0"/>
                  </a:moveTo>
                  <a:cubicBezTo>
                    <a:pt x="477" y="0"/>
                    <a:pt x="1" y="500"/>
                    <a:pt x="1" y="1143"/>
                  </a:cubicBezTo>
                  <a:cubicBezTo>
                    <a:pt x="1" y="1429"/>
                    <a:pt x="120" y="1739"/>
                    <a:pt x="311" y="1953"/>
                  </a:cubicBezTo>
                  <a:lnTo>
                    <a:pt x="1525" y="3287"/>
                  </a:lnTo>
                  <a:cubicBezTo>
                    <a:pt x="1573" y="3334"/>
                    <a:pt x="1644" y="3382"/>
                    <a:pt x="1692" y="3382"/>
                  </a:cubicBezTo>
                  <a:cubicBezTo>
                    <a:pt x="1763" y="3382"/>
                    <a:pt x="1811" y="3334"/>
                    <a:pt x="1882" y="3287"/>
                  </a:cubicBezTo>
                  <a:lnTo>
                    <a:pt x="3097" y="1953"/>
                  </a:lnTo>
                  <a:cubicBezTo>
                    <a:pt x="3287" y="1739"/>
                    <a:pt x="3406" y="1429"/>
                    <a:pt x="3406" y="1143"/>
                  </a:cubicBezTo>
                  <a:cubicBezTo>
                    <a:pt x="3406" y="524"/>
                    <a:pt x="2930" y="0"/>
                    <a:pt x="2359" y="0"/>
                  </a:cubicBezTo>
                  <a:cubicBezTo>
                    <a:pt x="2144" y="0"/>
                    <a:pt x="1906" y="119"/>
                    <a:pt x="1692" y="334"/>
                  </a:cubicBezTo>
                  <a:cubicBezTo>
                    <a:pt x="1501" y="119"/>
                    <a:pt x="1287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627;p41"/>
            <p:cNvSpPr/>
            <p:nvPr/>
          </p:nvSpPr>
          <p:spPr>
            <a:xfrm>
              <a:off x="7727183" y="2231731"/>
              <a:ext cx="438472" cy="277104"/>
            </a:xfrm>
            <a:custGeom>
              <a:avLst/>
              <a:gdLst/>
              <a:ahLst/>
              <a:cxnLst/>
              <a:rect l="l" t="t" r="r" b="b"/>
              <a:pathLst>
                <a:path w="11646" h="7360" extrusionOk="0">
                  <a:moveTo>
                    <a:pt x="3811" y="0"/>
                  </a:moveTo>
                  <a:cubicBezTo>
                    <a:pt x="3191" y="0"/>
                    <a:pt x="2858" y="215"/>
                    <a:pt x="2739" y="334"/>
                  </a:cubicBezTo>
                  <a:cubicBezTo>
                    <a:pt x="2429" y="429"/>
                    <a:pt x="1977" y="834"/>
                    <a:pt x="1977" y="1358"/>
                  </a:cubicBezTo>
                  <a:lnTo>
                    <a:pt x="1977" y="1524"/>
                  </a:lnTo>
                  <a:cubicBezTo>
                    <a:pt x="1977" y="1882"/>
                    <a:pt x="1977" y="2120"/>
                    <a:pt x="2001" y="2287"/>
                  </a:cubicBezTo>
                  <a:cubicBezTo>
                    <a:pt x="1882" y="2406"/>
                    <a:pt x="1834" y="2620"/>
                    <a:pt x="1834" y="2810"/>
                  </a:cubicBezTo>
                  <a:cubicBezTo>
                    <a:pt x="1834" y="2810"/>
                    <a:pt x="1858" y="3644"/>
                    <a:pt x="2144" y="3930"/>
                  </a:cubicBezTo>
                  <a:cubicBezTo>
                    <a:pt x="2215" y="4168"/>
                    <a:pt x="2358" y="4525"/>
                    <a:pt x="2596" y="4835"/>
                  </a:cubicBezTo>
                  <a:lnTo>
                    <a:pt x="2501" y="5144"/>
                  </a:lnTo>
                  <a:lnTo>
                    <a:pt x="2382" y="5144"/>
                  </a:lnTo>
                  <a:cubicBezTo>
                    <a:pt x="2310" y="5144"/>
                    <a:pt x="2239" y="5192"/>
                    <a:pt x="2191" y="5263"/>
                  </a:cubicBezTo>
                  <a:lnTo>
                    <a:pt x="2096" y="5382"/>
                  </a:lnTo>
                  <a:cubicBezTo>
                    <a:pt x="1977" y="5573"/>
                    <a:pt x="1763" y="5716"/>
                    <a:pt x="1548" y="5811"/>
                  </a:cubicBezTo>
                  <a:lnTo>
                    <a:pt x="1048" y="5978"/>
                  </a:lnTo>
                  <a:cubicBezTo>
                    <a:pt x="715" y="6097"/>
                    <a:pt x="429" y="6383"/>
                    <a:pt x="72" y="6907"/>
                  </a:cubicBezTo>
                  <a:cubicBezTo>
                    <a:pt x="0" y="7026"/>
                    <a:pt x="48" y="7169"/>
                    <a:pt x="119" y="7240"/>
                  </a:cubicBezTo>
                  <a:cubicBezTo>
                    <a:pt x="167" y="7264"/>
                    <a:pt x="215" y="7264"/>
                    <a:pt x="238" y="7264"/>
                  </a:cubicBezTo>
                  <a:cubicBezTo>
                    <a:pt x="334" y="7264"/>
                    <a:pt x="405" y="7240"/>
                    <a:pt x="453" y="7145"/>
                  </a:cubicBezTo>
                  <a:cubicBezTo>
                    <a:pt x="715" y="6740"/>
                    <a:pt x="953" y="6502"/>
                    <a:pt x="1167" y="6430"/>
                  </a:cubicBezTo>
                  <a:lnTo>
                    <a:pt x="1667" y="6264"/>
                  </a:lnTo>
                  <a:cubicBezTo>
                    <a:pt x="2001" y="6144"/>
                    <a:pt x="2263" y="5930"/>
                    <a:pt x="2453" y="5668"/>
                  </a:cubicBezTo>
                  <a:lnTo>
                    <a:pt x="2667" y="5668"/>
                  </a:lnTo>
                  <a:cubicBezTo>
                    <a:pt x="2787" y="5668"/>
                    <a:pt x="2858" y="5573"/>
                    <a:pt x="2906" y="5478"/>
                  </a:cubicBezTo>
                  <a:lnTo>
                    <a:pt x="3049" y="4835"/>
                  </a:lnTo>
                  <a:cubicBezTo>
                    <a:pt x="3072" y="4739"/>
                    <a:pt x="3049" y="4644"/>
                    <a:pt x="2977" y="4597"/>
                  </a:cubicBezTo>
                  <a:cubicBezTo>
                    <a:pt x="2715" y="4311"/>
                    <a:pt x="2572" y="3882"/>
                    <a:pt x="2572" y="3787"/>
                  </a:cubicBezTo>
                  <a:cubicBezTo>
                    <a:pt x="2572" y="3668"/>
                    <a:pt x="2501" y="3573"/>
                    <a:pt x="2429" y="3549"/>
                  </a:cubicBezTo>
                  <a:cubicBezTo>
                    <a:pt x="2334" y="3406"/>
                    <a:pt x="2263" y="2953"/>
                    <a:pt x="2263" y="2810"/>
                  </a:cubicBezTo>
                  <a:cubicBezTo>
                    <a:pt x="2263" y="2739"/>
                    <a:pt x="2310" y="2644"/>
                    <a:pt x="2263" y="2644"/>
                  </a:cubicBezTo>
                  <a:cubicBezTo>
                    <a:pt x="2358" y="2644"/>
                    <a:pt x="2477" y="2620"/>
                    <a:pt x="2501" y="2525"/>
                  </a:cubicBezTo>
                  <a:cubicBezTo>
                    <a:pt x="2548" y="2453"/>
                    <a:pt x="2548" y="2358"/>
                    <a:pt x="2477" y="2287"/>
                  </a:cubicBezTo>
                  <a:cubicBezTo>
                    <a:pt x="2453" y="2215"/>
                    <a:pt x="2453" y="1763"/>
                    <a:pt x="2453" y="1548"/>
                  </a:cubicBezTo>
                  <a:lnTo>
                    <a:pt x="2453" y="1405"/>
                  </a:lnTo>
                  <a:cubicBezTo>
                    <a:pt x="2453" y="1072"/>
                    <a:pt x="2787" y="834"/>
                    <a:pt x="2858" y="834"/>
                  </a:cubicBezTo>
                  <a:cubicBezTo>
                    <a:pt x="2929" y="834"/>
                    <a:pt x="3025" y="810"/>
                    <a:pt x="3049" y="739"/>
                  </a:cubicBezTo>
                  <a:cubicBezTo>
                    <a:pt x="3049" y="739"/>
                    <a:pt x="3263" y="500"/>
                    <a:pt x="3811" y="500"/>
                  </a:cubicBezTo>
                  <a:cubicBezTo>
                    <a:pt x="4644" y="500"/>
                    <a:pt x="5120" y="1048"/>
                    <a:pt x="5192" y="1453"/>
                  </a:cubicBezTo>
                  <a:lnTo>
                    <a:pt x="5097" y="1548"/>
                  </a:lnTo>
                  <a:cubicBezTo>
                    <a:pt x="5049" y="1620"/>
                    <a:pt x="5049" y="1667"/>
                    <a:pt x="5049" y="1739"/>
                  </a:cubicBezTo>
                  <a:cubicBezTo>
                    <a:pt x="5049" y="2025"/>
                    <a:pt x="4930" y="2239"/>
                    <a:pt x="4858" y="2287"/>
                  </a:cubicBezTo>
                  <a:cubicBezTo>
                    <a:pt x="4811" y="2358"/>
                    <a:pt x="4739" y="2477"/>
                    <a:pt x="4811" y="2572"/>
                  </a:cubicBezTo>
                  <a:cubicBezTo>
                    <a:pt x="4835" y="2644"/>
                    <a:pt x="4882" y="2715"/>
                    <a:pt x="5001" y="2715"/>
                  </a:cubicBezTo>
                  <a:cubicBezTo>
                    <a:pt x="5049" y="2739"/>
                    <a:pt x="5073" y="2834"/>
                    <a:pt x="5073" y="2882"/>
                  </a:cubicBezTo>
                  <a:cubicBezTo>
                    <a:pt x="5073" y="3049"/>
                    <a:pt x="4977" y="3477"/>
                    <a:pt x="4930" y="3644"/>
                  </a:cubicBezTo>
                  <a:cubicBezTo>
                    <a:pt x="4835" y="3668"/>
                    <a:pt x="4763" y="3763"/>
                    <a:pt x="4763" y="3882"/>
                  </a:cubicBezTo>
                  <a:cubicBezTo>
                    <a:pt x="4763" y="3954"/>
                    <a:pt x="4644" y="4382"/>
                    <a:pt x="4358" y="4668"/>
                  </a:cubicBezTo>
                  <a:cubicBezTo>
                    <a:pt x="4287" y="4739"/>
                    <a:pt x="4263" y="4835"/>
                    <a:pt x="4287" y="4906"/>
                  </a:cubicBezTo>
                  <a:lnTo>
                    <a:pt x="4454" y="5573"/>
                  </a:lnTo>
                  <a:cubicBezTo>
                    <a:pt x="4477" y="5692"/>
                    <a:pt x="4573" y="5740"/>
                    <a:pt x="4692" y="5740"/>
                  </a:cubicBezTo>
                  <a:lnTo>
                    <a:pt x="4858" y="5740"/>
                  </a:lnTo>
                  <a:cubicBezTo>
                    <a:pt x="5049" y="6025"/>
                    <a:pt x="5335" y="6264"/>
                    <a:pt x="5644" y="6335"/>
                  </a:cubicBezTo>
                  <a:lnTo>
                    <a:pt x="6144" y="6526"/>
                  </a:lnTo>
                  <a:cubicBezTo>
                    <a:pt x="6359" y="6573"/>
                    <a:pt x="6597" y="6811"/>
                    <a:pt x="6859" y="7240"/>
                  </a:cubicBezTo>
                  <a:cubicBezTo>
                    <a:pt x="6887" y="7309"/>
                    <a:pt x="6963" y="7346"/>
                    <a:pt x="7040" y="7346"/>
                  </a:cubicBezTo>
                  <a:cubicBezTo>
                    <a:pt x="7096" y="7346"/>
                    <a:pt x="7152" y="7327"/>
                    <a:pt x="7192" y="7288"/>
                  </a:cubicBezTo>
                  <a:cubicBezTo>
                    <a:pt x="7311" y="7240"/>
                    <a:pt x="7335" y="7049"/>
                    <a:pt x="7240" y="6978"/>
                  </a:cubicBezTo>
                  <a:cubicBezTo>
                    <a:pt x="7097" y="6740"/>
                    <a:pt x="6883" y="6430"/>
                    <a:pt x="6621" y="6264"/>
                  </a:cubicBezTo>
                  <a:cubicBezTo>
                    <a:pt x="7026" y="6049"/>
                    <a:pt x="7335" y="5692"/>
                    <a:pt x="7454" y="5240"/>
                  </a:cubicBezTo>
                  <a:cubicBezTo>
                    <a:pt x="7478" y="5192"/>
                    <a:pt x="7454" y="5120"/>
                    <a:pt x="7430" y="5073"/>
                  </a:cubicBezTo>
                  <a:cubicBezTo>
                    <a:pt x="7383" y="5001"/>
                    <a:pt x="7335" y="4978"/>
                    <a:pt x="7264" y="4954"/>
                  </a:cubicBezTo>
                  <a:cubicBezTo>
                    <a:pt x="7121" y="4906"/>
                    <a:pt x="7002" y="4882"/>
                    <a:pt x="6883" y="4882"/>
                  </a:cubicBezTo>
                  <a:cubicBezTo>
                    <a:pt x="6883" y="4835"/>
                    <a:pt x="6859" y="4763"/>
                    <a:pt x="6835" y="4716"/>
                  </a:cubicBezTo>
                  <a:cubicBezTo>
                    <a:pt x="6769" y="4633"/>
                    <a:pt x="6681" y="4608"/>
                    <a:pt x="6593" y="4608"/>
                  </a:cubicBezTo>
                  <a:cubicBezTo>
                    <a:pt x="6554" y="4608"/>
                    <a:pt x="6515" y="4613"/>
                    <a:pt x="6478" y="4620"/>
                  </a:cubicBezTo>
                  <a:cubicBezTo>
                    <a:pt x="6502" y="4477"/>
                    <a:pt x="6502" y="4311"/>
                    <a:pt x="6502" y="4192"/>
                  </a:cubicBezTo>
                  <a:cubicBezTo>
                    <a:pt x="6502" y="3906"/>
                    <a:pt x="6406" y="3763"/>
                    <a:pt x="6359" y="3668"/>
                  </a:cubicBezTo>
                  <a:cubicBezTo>
                    <a:pt x="6287" y="3549"/>
                    <a:pt x="6192" y="3430"/>
                    <a:pt x="6192" y="2930"/>
                  </a:cubicBezTo>
                  <a:cubicBezTo>
                    <a:pt x="6192" y="2120"/>
                    <a:pt x="6835" y="739"/>
                    <a:pt x="7573" y="739"/>
                  </a:cubicBezTo>
                  <a:lnTo>
                    <a:pt x="7716" y="739"/>
                  </a:lnTo>
                  <a:cubicBezTo>
                    <a:pt x="7788" y="739"/>
                    <a:pt x="7835" y="715"/>
                    <a:pt x="7907" y="691"/>
                  </a:cubicBezTo>
                  <a:cubicBezTo>
                    <a:pt x="7930" y="667"/>
                    <a:pt x="8050" y="596"/>
                    <a:pt x="8192" y="596"/>
                  </a:cubicBezTo>
                  <a:cubicBezTo>
                    <a:pt x="9240" y="596"/>
                    <a:pt x="9883" y="2120"/>
                    <a:pt x="9883" y="2930"/>
                  </a:cubicBezTo>
                  <a:cubicBezTo>
                    <a:pt x="9883" y="3430"/>
                    <a:pt x="9812" y="3549"/>
                    <a:pt x="9740" y="3668"/>
                  </a:cubicBezTo>
                  <a:cubicBezTo>
                    <a:pt x="9693" y="3787"/>
                    <a:pt x="9597" y="3906"/>
                    <a:pt x="9574" y="4263"/>
                  </a:cubicBezTo>
                  <a:cubicBezTo>
                    <a:pt x="9574" y="4358"/>
                    <a:pt x="9574" y="4501"/>
                    <a:pt x="9597" y="4644"/>
                  </a:cubicBezTo>
                  <a:cubicBezTo>
                    <a:pt x="9597" y="4644"/>
                    <a:pt x="9574" y="4644"/>
                    <a:pt x="9526" y="4620"/>
                  </a:cubicBezTo>
                  <a:cubicBezTo>
                    <a:pt x="9509" y="4615"/>
                    <a:pt x="9490" y="4612"/>
                    <a:pt x="9468" y="4612"/>
                  </a:cubicBezTo>
                  <a:cubicBezTo>
                    <a:pt x="9398" y="4612"/>
                    <a:pt x="9307" y="4643"/>
                    <a:pt x="9216" y="4716"/>
                  </a:cubicBezTo>
                  <a:cubicBezTo>
                    <a:pt x="9169" y="4763"/>
                    <a:pt x="9145" y="4835"/>
                    <a:pt x="9145" y="4882"/>
                  </a:cubicBezTo>
                  <a:cubicBezTo>
                    <a:pt x="9026" y="4882"/>
                    <a:pt x="8907" y="4906"/>
                    <a:pt x="8764" y="4954"/>
                  </a:cubicBezTo>
                  <a:cubicBezTo>
                    <a:pt x="8693" y="4954"/>
                    <a:pt x="8645" y="5001"/>
                    <a:pt x="8621" y="5073"/>
                  </a:cubicBezTo>
                  <a:cubicBezTo>
                    <a:pt x="8573" y="5120"/>
                    <a:pt x="8550" y="5192"/>
                    <a:pt x="8573" y="5240"/>
                  </a:cubicBezTo>
                  <a:cubicBezTo>
                    <a:pt x="8693" y="5716"/>
                    <a:pt x="9026" y="6097"/>
                    <a:pt x="9502" y="6311"/>
                  </a:cubicBezTo>
                  <a:lnTo>
                    <a:pt x="10193" y="6621"/>
                  </a:lnTo>
                  <a:cubicBezTo>
                    <a:pt x="10574" y="6764"/>
                    <a:pt x="10931" y="7002"/>
                    <a:pt x="11241" y="7288"/>
                  </a:cubicBezTo>
                  <a:cubicBezTo>
                    <a:pt x="11288" y="7359"/>
                    <a:pt x="11360" y="7359"/>
                    <a:pt x="11407" y="7359"/>
                  </a:cubicBezTo>
                  <a:cubicBezTo>
                    <a:pt x="11479" y="7359"/>
                    <a:pt x="11526" y="7335"/>
                    <a:pt x="11598" y="7288"/>
                  </a:cubicBezTo>
                  <a:cubicBezTo>
                    <a:pt x="11646" y="7121"/>
                    <a:pt x="11646" y="6978"/>
                    <a:pt x="11550" y="6859"/>
                  </a:cubicBezTo>
                  <a:cubicBezTo>
                    <a:pt x="11241" y="6526"/>
                    <a:pt x="10812" y="6264"/>
                    <a:pt x="10360" y="6049"/>
                  </a:cubicBezTo>
                  <a:lnTo>
                    <a:pt x="9693" y="5740"/>
                  </a:lnTo>
                  <a:cubicBezTo>
                    <a:pt x="9455" y="5668"/>
                    <a:pt x="9264" y="5478"/>
                    <a:pt x="9145" y="5263"/>
                  </a:cubicBezTo>
                  <a:cubicBezTo>
                    <a:pt x="9240" y="5263"/>
                    <a:pt x="9264" y="5240"/>
                    <a:pt x="9288" y="5240"/>
                  </a:cubicBezTo>
                  <a:cubicBezTo>
                    <a:pt x="9339" y="5291"/>
                    <a:pt x="9397" y="5314"/>
                    <a:pt x="9454" y="5314"/>
                  </a:cubicBezTo>
                  <a:cubicBezTo>
                    <a:pt x="9504" y="5314"/>
                    <a:pt x="9553" y="5297"/>
                    <a:pt x="9597" y="5263"/>
                  </a:cubicBezTo>
                  <a:cubicBezTo>
                    <a:pt x="9645" y="5216"/>
                    <a:pt x="9717" y="5144"/>
                    <a:pt x="9693" y="5073"/>
                  </a:cubicBezTo>
                  <a:cubicBezTo>
                    <a:pt x="9836" y="5073"/>
                    <a:pt x="9979" y="5025"/>
                    <a:pt x="10098" y="4906"/>
                  </a:cubicBezTo>
                  <a:cubicBezTo>
                    <a:pt x="10193" y="4835"/>
                    <a:pt x="10193" y="4668"/>
                    <a:pt x="10098" y="4597"/>
                  </a:cubicBezTo>
                  <a:cubicBezTo>
                    <a:pt x="10002" y="4501"/>
                    <a:pt x="10002" y="4287"/>
                    <a:pt x="10002" y="4168"/>
                  </a:cubicBezTo>
                  <a:lnTo>
                    <a:pt x="10002" y="4120"/>
                  </a:lnTo>
                  <a:cubicBezTo>
                    <a:pt x="10002" y="3954"/>
                    <a:pt x="10050" y="3930"/>
                    <a:pt x="10098" y="3834"/>
                  </a:cubicBezTo>
                  <a:cubicBezTo>
                    <a:pt x="10217" y="3644"/>
                    <a:pt x="10336" y="3430"/>
                    <a:pt x="10336" y="2834"/>
                  </a:cubicBezTo>
                  <a:cubicBezTo>
                    <a:pt x="10336" y="1882"/>
                    <a:pt x="9574" y="24"/>
                    <a:pt x="8169" y="24"/>
                  </a:cubicBezTo>
                  <a:cubicBezTo>
                    <a:pt x="7907" y="24"/>
                    <a:pt x="7716" y="119"/>
                    <a:pt x="7597" y="191"/>
                  </a:cubicBezTo>
                  <a:lnTo>
                    <a:pt x="7502" y="191"/>
                  </a:lnTo>
                  <a:cubicBezTo>
                    <a:pt x="6478" y="191"/>
                    <a:pt x="5668" y="1786"/>
                    <a:pt x="5668" y="2834"/>
                  </a:cubicBezTo>
                  <a:cubicBezTo>
                    <a:pt x="5668" y="3430"/>
                    <a:pt x="5787" y="3644"/>
                    <a:pt x="5906" y="3834"/>
                  </a:cubicBezTo>
                  <a:cubicBezTo>
                    <a:pt x="5954" y="3930"/>
                    <a:pt x="6002" y="3954"/>
                    <a:pt x="6002" y="4120"/>
                  </a:cubicBezTo>
                  <a:lnTo>
                    <a:pt x="6002" y="4168"/>
                  </a:lnTo>
                  <a:cubicBezTo>
                    <a:pt x="6002" y="4311"/>
                    <a:pt x="6002" y="4501"/>
                    <a:pt x="5906" y="4597"/>
                  </a:cubicBezTo>
                  <a:cubicBezTo>
                    <a:pt x="5835" y="4644"/>
                    <a:pt x="5835" y="4692"/>
                    <a:pt x="5835" y="4763"/>
                  </a:cubicBezTo>
                  <a:cubicBezTo>
                    <a:pt x="5835" y="4835"/>
                    <a:pt x="5882" y="4882"/>
                    <a:pt x="5906" y="4954"/>
                  </a:cubicBezTo>
                  <a:cubicBezTo>
                    <a:pt x="6025" y="5073"/>
                    <a:pt x="6168" y="5097"/>
                    <a:pt x="6311" y="5097"/>
                  </a:cubicBezTo>
                  <a:cubicBezTo>
                    <a:pt x="6311" y="5192"/>
                    <a:pt x="6359" y="5263"/>
                    <a:pt x="6406" y="5311"/>
                  </a:cubicBezTo>
                  <a:cubicBezTo>
                    <a:pt x="6454" y="5335"/>
                    <a:pt x="6508" y="5347"/>
                    <a:pt x="6561" y="5347"/>
                  </a:cubicBezTo>
                  <a:cubicBezTo>
                    <a:pt x="6615" y="5347"/>
                    <a:pt x="6668" y="5335"/>
                    <a:pt x="6716" y="5311"/>
                  </a:cubicBezTo>
                  <a:lnTo>
                    <a:pt x="6883" y="5311"/>
                  </a:lnTo>
                  <a:cubicBezTo>
                    <a:pt x="6764" y="5501"/>
                    <a:pt x="6597" y="5692"/>
                    <a:pt x="6359" y="5787"/>
                  </a:cubicBezTo>
                  <a:lnTo>
                    <a:pt x="6025" y="5906"/>
                  </a:lnTo>
                  <a:lnTo>
                    <a:pt x="5787" y="5811"/>
                  </a:lnTo>
                  <a:cubicBezTo>
                    <a:pt x="5573" y="5740"/>
                    <a:pt x="5359" y="5597"/>
                    <a:pt x="5239" y="5382"/>
                  </a:cubicBezTo>
                  <a:lnTo>
                    <a:pt x="5168" y="5263"/>
                  </a:lnTo>
                  <a:cubicBezTo>
                    <a:pt x="5097" y="5216"/>
                    <a:pt x="5049" y="5144"/>
                    <a:pt x="4954" y="5144"/>
                  </a:cubicBezTo>
                  <a:lnTo>
                    <a:pt x="4835" y="5144"/>
                  </a:lnTo>
                  <a:lnTo>
                    <a:pt x="4739" y="4835"/>
                  </a:lnTo>
                  <a:cubicBezTo>
                    <a:pt x="4977" y="4549"/>
                    <a:pt x="5120" y="4192"/>
                    <a:pt x="5192" y="3930"/>
                  </a:cubicBezTo>
                  <a:cubicBezTo>
                    <a:pt x="5478" y="3668"/>
                    <a:pt x="5525" y="2834"/>
                    <a:pt x="5525" y="2810"/>
                  </a:cubicBezTo>
                  <a:cubicBezTo>
                    <a:pt x="5525" y="2620"/>
                    <a:pt x="5454" y="2453"/>
                    <a:pt x="5359" y="2334"/>
                  </a:cubicBezTo>
                  <a:cubicBezTo>
                    <a:pt x="5430" y="2167"/>
                    <a:pt x="5478" y="2001"/>
                    <a:pt x="5525" y="1786"/>
                  </a:cubicBezTo>
                  <a:lnTo>
                    <a:pt x="5597" y="1691"/>
                  </a:lnTo>
                  <a:cubicBezTo>
                    <a:pt x="5668" y="1644"/>
                    <a:pt x="5668" y="1572"/>
                    <a:pt x="5668" y="1524"/>
                  </a:cubicBezTo>
                  <a:cubicBezTo>
                    <a:pt x="5668" y="762"/>
                    <a:pt x="4954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6" name="Google Shape;1631;p41"/>
          <p:cNvCxnSpPr/>
          <p:nvPr/>
        </p:nvCxnSpPr>
        <p:spPr>
          <a:xfrm>
            <a:off x="1284505" y="2497699"/>
            <a:ext cx="574589" cy="19118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stealth" w="med" len="med"/>
          </a:ln>
        </p:spPr>
      </p:cxnSp>
      <p:cxnSp>
        <p:nvCxnSpPr>
          <p:cNvPr id="247" name="Google Shape;1633;p41"/>
          <p:cNvCxnSpPr/>
          <p:nvPr/>
        </p:nvCxnSpPr>
        <p:spPr>
          <a:xfrm flipV="1">
            <a:off x="3720958" y="2698422"/>
            <a:ext cx="754602" cy="54969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8" name="Google Shape;1633;p41"/>
          <p:cNvCxnSpPr/>
          <p:nvPr/>
        </p:nvCxnSpPr>
        <p:spPr>
          <a:xfrm>
            <a:off x="2419049" y="2695518"/>
            <a:ext cx="786347" cy="566598"/>
          </a:xfrm>
          <a:prstGeom prst="bentConnector3">
            <a:avLst>
              <a:gd name="adj1" fmla="val 525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49" name="Google Shape;1299;p39"/>
          <p:cNvGrpSpPr/>
          <p:nvPr/>
        </p:nvGrpSpPr>
        <p:grpSpPr>
          <a:xfrm>
            <a:off x="3411903" y="3137337"/>
            <a:ext cx="170244" cy="256421"/>
            <a:chOff x="1833715" y="3500423"/>
            <a:chExt cx="288738" cy="434895"/>
          </a:xfrm>
          <a:solidFill>
            <a:schemeClr val="tx1"/>
          </a:solidFill>
        </p:grpSpPr>
        <p:sp>
          <p:nvSpPr>
            <p:cNvPr id="250" name="Google Shape;1300;p39"/>
            <p:cNvSpPr/>
            <p:nvPr/>
          </p:nvSpPr>
          <p:spPr>
            <a:xfrm>
              <a:off x="1833715" y="3500423"/>
              <a:ext cx="288738" cy="434895"/>
            </a:xfrm>
            <a:custGeom>
              <a:avLst/>
              <a:gdLst/>
              <a:ahLst/>
              <a:cxnLst/>
              <a:rect l="l" t="t" r="r" b="b"/>
              <a:pathLst>
                <a:path w="7669" h="11551" extrusionOk="0">
                  <a:moveTo>
                    <a:pt x="6693" y="501"/>
                  </a:moveTo>
                  <a:cubicBezTo>
                    <a:pt x="6954" y="501"/>
                    <a:pt x="7169" y="715"/>
                    <a:pt x="7169" y="977"/>
                  </a:cubicBezTo>
                  <a:lnTo>
                    <a:pt x="7169" y="9169"/>
                  </a:lnTo>
                  <a:lnTo>
                    <a:pt x="429" y="9169"/>
                  </a:lnTo>
                  <a:lnTo>
                    <a:pt x="429" y="977"/>
                  </a:lnTo>
                  <a:cubicBezTo>
                    <a:pt x="429" y="715"/>
                    <a:pt x="644" y="501"/>
                    <a:pt x="906" y="501"/>
                  </a:cubicBezTo>
                  <a:close/>
                  <a:moveTo>
                    <a:pt x="7216" y="9669"/>
                  </a:moveTo>
                  <a:lnTo>
                    <a:pt x="7216" y="10622"/>
                  </a:lnTo>
                  <a:lnTo>
                    <a:pt x="7193" y="10622"/>
                  </a:lnTo>
                  <a:cubicBezTo>
                    <a:pt x="7193" y="10908"/>
                    <a:pt x="6978" y="11098"/>
                    <a:pt x="6716" y="11098"/>
                  </a:cubicBezTo>
                  <a:lnTo>
                    <a:pt x="953" y="11098"/>
                  </a:lnTo>
                  <a:cubicBezTo>
                    <a:pt x="667" y="11098"/>
                    <a:pt x="477" y="10908"/>
                    <a:pt x="477" y="10622"/>
                  </a:cubicBezTo>
                  <a:lnTo>
                    <a:pt x="477" y="9669"/>
                  </a:lnTo>
                  <a:close/>
                  <a:moveTo>
                    <a:pt x="953" y="1"/>
                  </a:moveTo>
                  <a:cubicBezTo>
                    <a:pt x="405" y="1"/>
                    <a:pt x="1" y="453"/>
                    <a:pt x="1" y="953"/>
                  </a:cubicBezTo>
                  <a:lnTo>
                    <a:pt x="1" y="10598"/>
                  </a:lnTo>
                  <a:cubicBezTo>
                    <a:pt x="1" y="11146"/>
                    <a:pt x="429" y="11551"/>
                    <a:pt x="953" y="11551"/>
                  </a:cubicBezTo>
                  <a:lnTo>
                    <a:pt x="6716" y="11551"/>
                  </a:lnTo>
                  <a:cubicBezTo>
                    <a:pt x="7264" y="11551"/>
                    <a:pt x="7669" y="11098"/>
                    <a:pt x="7669" y="10598"/>
                  </a:cubicBezTo>
                  <a:lnTo>
                    <a:pt x="7669" y="953"/>
                  </a:lnTo>
                  <a:cubicBezTo>
                    <a:pt x="7669" y="453"/>
                    <a:pt x="7264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01;p39"/>
            <p:cNvSpPr/>
            <p:nvPr/>
          </p:nvSpPr>
          <p:spPr>
            <a:xfrm>
              <a:off x="1959241" y="3537207"/>
              <a:ext cx="36822" cy="17959"/>
            </a:xfrm>
            <a:custGeom>
              <a:avLst/>
              <a:gdLst/>
              <a:ahLst/>
              <a:cxnLst/>
              <a:rect l="l" t="t" r="r" b="b"/>
              <a:pathLst>
                <a:path w="978" h="477" extrusionOk="0">
                  <a:moveTo>
                    <a:pt x="263" y="0"/>
                  </a:moveTo>
                  <a:cubicBezTo>
                    <a:pt x="144" y="0"/>
                    <a:pt x="24" y="119"/>
                    <a:pt x="24" y="238"/>
                  </a:cubicBezTo>
                  <a:cubicBezTo>
                    <a:pt x="1" y="357"/>
                    <a:pt x="120" y="476"/>
                    <a:pt x="263" y="476"/>
                  </a:cubicBezTo>
                  <a:lnTo>
                    <a:pt x="739" y="476"/>
                  </a:lnTo>
                  <a:cubicBezTo>
                    <a:pt x="858" y="476"/>
                    <a:pt x="977" y="357"/>
                    <a:pt x="977" y="238"/>
                  </a:cubicBezTo>
                  <a:cubicBezTo>
                    <a:pt x="977" y="119"/>
                    <a:pt x="858" y="0"/>
                    <a:pt x="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02;p39"/>
            <p:cNvSpPr/>
            <p:nvPr/>
          </p:nvSpPr>
          <p:spPr>
            <a:xfrm>
              <a:off x="1941319" y="3882382"/>
              <a:ext cx="72665" cy="17959"/>
            </a:xfrm>
            <a:custGeom>
              <a:avLst/>
              <a:gdLst/>
              <a:ahLst/>
              <a:cxnLst/>
              <a:rect l="l" t="t" r="r" b="b"/>
              <a:pathLst>
                <a:path w="1930" h="477" extrusionOk="0">
                  <a:moveTo>
                    <a:pt x="239" y="1"/>
                  </a:moveTo>
                  <a:cubicBezTo>
                    <a:pt x="119" y="1"/>
                    <a:pt x="0" y="120"/>
                    <a:pt x="0" y="239"/>
                  </a:cubicBezTo>
                  <a:cubicBezTo>
                    <a:pt x="0" y="358"/>
                    <a:pt x="119" y="477"/>
                    <a:pt x="239" y="477"/>
                  </a:cubicBezTo>
                  <a:lnTo>
                    <a:pt x="1691" y="477"/>
                  </a:lnTo>
                  <a:cubicBezTo>
                    <a:pt x="1810" y="477"/>
                    <a:pt x="1929" y="358"/>
                    <a:pt x="1929" y="239"/>
                  </a:cubicBezTo>
                  <a:cubicBezTo>
                    <a:pt x="1929" y="120"/>
                    <a:pt x="1810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03;p39"/>
            <p:cNvSpPr/>
            <p:nvPr/>
          </p:nvSpPr>
          <p:spPr>
            <a:xfrm>
              <a:off x="2068652" y="3537207"/>
              <a:ext cx="17959" cy="17959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19" y="0"/>
                    <a:pt x="0" y="119"/>
                    <a:pt x="0" y="238"/>
                  </a:cubicBezTo>
                  <a:cubicBezTo>
                    <a:pt x="0" y="357"/>
                    <a:pt x="119" y="476"/>
                    <a:pt x="238" y="476"/>
                  </a:cubicBezTo>
                  <a:cubicBezTo>
                    <a:pt x="357" y="476"/>
                    <a:pt x="476" y="357"/>
                    <a:pt x="476" y="238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04;p39"/>
            <p:cNvSpPr/>
            <p:nvPr/>
          </p:nvSpPr>
          <p:spPr>
            <a:xfrm>
              <a:off x="1887517" y="3628659"/>
              <a:ext cx="181172" cy="162309"/>
            </a:xfrm>
            <a:custGeom>
              <a:avLst/>
              <a:gdLst/>
              <a:ahLst/>
              <a:cxnLst/>
              <a:rect l="l" t="t" r="r" b="b"/>
              <a:pathLst>
                <a:path w="4812" h="4311" extrusionOk="0">
                  <a:moveTo>
                    <a:pt x="3382" y="476"/>
                  </a:moveTo>
                  <a:cubicBezTo>
                    <a:pt x="3930" y="476"/>
                    <a:pt x="4335" y="905"/>
                    <a:pt x="4335" y="1429"/>
                  </a:cubicBezTo>
                  <a:cubicBezTo>
                    <a:pt x="4311" y="1691"/>
                    <a:pt x="4216" y="1929"/>
                    <a:pt x="4049" y="2096"/>
                  </a:cubicBezTo>
                  <a:lnTo>
                    <a:pt x="2406" y="3739"/>
                  </a:lnTo>
                  <a:lnTo>
                    <a:pt x="763" y="2096"/>
                  </a:lnTo>
                  <a:cubicBezTo>
                    <a:pt x="596" y="1929"/>
                    <a:pt x="501" y="1691"/>
                    <a:pt x="501" y="1429"/>
                  </a:cubicBezTo>
                  <a:cubicBezTo>
                    <a:pt x="501" y="881"/>
                    <a:pt x="953" y="476"/>
                    <a:pt x="1453" y="476"/>
                  </a:cubicBezTo>
                  <a:cubicBezTo>
                    <a:pt x="1739" y="476"/>
                    <a:pt x="2049" y="619"/>
                    <a:pt x="2215" y="857"/>
                  </a:cubicBezTo>
                  <a:cubicBezTo>
                    <a:pt x="2263" y="917"/>
                    <a:pt x="2340" y="947"/>
                    <a:pt x="2418" y="947"/>
                  </a:cubicBezTo>
                  <a:cubicBezTo>
                    <a:pt x="2495" y="947"/>
                    <a:pt x="2572" y="917"/>
                    <a:pt x="2620" y="857"/>
                  </a:cubicBezTo>
                  <a:cubicBezTo>
                    <a:pt x="2787" y="619"/>
                    <a:pt x="3096" y="476"/>
                    <a:pt x="3382" y="476"/>
                  </a:cubicBezTo>
                  <a:close/>
                  <a:moveTo>
                    <a:pt x="1453" y="0"/>
                  </a:moveTo>
                  <a:cubicBezTo>
                    <a:pt x="644" y="0"/>
                    <a:pt x="1" y="643"/>
                    <a:pt x="1" y="1453"/>
                  </a:cubicBezTo>
                  <a:cubicBezTo>
                    <a:pt x="1" y="1834"/>
                    <a:pt x="143" y="2191"/>
                    <a:pt x="405" y="2453"/>
                  </a:cubicBezTo>
                  <a:lnTo>
                    <a:pt x="2215" y="4239"/>
                  </a:lnTo>
                  <a:cubicBezTo>
                    <a:pt x="2287" y="4311"/>
                    <a:pt x="2334" y="4311"/>
                    <a:pt x="2406" y="4311"/>
                  </a:cubicBezTo>
                  <a:cubicBezTo>
                    <a:pt x="2453" y="4311"/>
                    <a:pt x="2525" y="4263"/>
                    <a:pt x="2572" y="4239"/>
                  </a:cubicBezTo>
                  <a:lnTo>
                    <a:pt x="4406" y="2453"/>
                  </a:lnTo>
                  <a:cubicBezTo>
                    <a:pt x="4668" y="2191"/>
                    <a:pt x="4811" y="1834"/>
                    <a:pt x="4811" y="1453"/>
                  </a:cubicBezTo>
                  <a:cubicBezTo>
                    <a:pt x="4811" y="643"/>
                    <a:pt x="4168" y="0"/>
                    <a:pt x="3358" y="0"/>
                  </a:cubicBezTo>
                  <a:cubicBezTo>
                    <a:pt x="3001" y="0"/>
                    <a:pt x="2644" y="95"/>
                    <a:pt x="2406" y="381"/>
                  </a:cubicBezTo>
                  <a:cubicBezTo>
                    <a:pt x="2144" y="143"/>
                    <a:pt x="1810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" name="Google Shape;11766;p116"/>
          <p:cNvCxnSpPr>
            <a:stCxn id="288" idx="1"/>
            <a:endCxn id="282" idx="6"/>
          </p:cNvCxnSpPr>
          <p:nvPr/>
        </p:nvCxnSpPr>
        <p:spPr>
          <a:xfrm flipH="1">
            <a:off x="2014404" y="1535017"/>
            <a:ext cx="6015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11767;p116"/>
          <p:cNvCxnSpPr>
            <a:stCxn id="286" idx="2"/>
            <a:endCxn id="288" idx="3"/>
          </p:cNvCxnSpPr>
          <p:nvPr/>
        </p:nvCxnSpPr>
        <p:spPr>
          <a:xfrm flipH="1">
            <a:off x="4165426" y="1535017"/>
            <a:ext cx="598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11749;p116"/>
          <p:cNvGrpSpPr/>
          <p:nvPr/>
        </p:nvGrpSpPr>
        <p:grpSpPr>
          <a:xfrm>
            <a:off x="1584914" y="1320272"/>
            <a:ext cx="429489" cy="429489"/>
            <a:chOff x="3507094" y="1755325"/>
            <a:chExt cx="2180700" cy="2180700"/>
          </a:xfrm>
        </p:grpSpPr>
        <p:sp>
          <p:nvSpPr>
            <p:cNvPr id="281" name="Google Shape;11750;p116"/>
            <p:cNvSpPr/>
            <p:nvPr/>
          </p:nvSpPr>
          <p:spPr>
            <a:xfrm>
              <a:off x="3507094" y="1755325"/>
              <a:ext cx="2180700" cy="2180700"/>
            </a:xfrm>
            <a:prstGeom prst="ellips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2" name="Google Shape;11751;p116"/>
            <p:cNvSpPr/>
            <p:nvPr/>
          </p:nvSpPr>
          <p:spPr>
            <a:xfrm>
              <a:off x="3507094" y="1755325"/>
              <a:ext cx="2180700" cy="2180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83" name="Google Shape;11752;p116"/>
          <p:cNvSpPr txBox="1"/>
          <p:nvPr/>
        </p:nvSpPr>
        <p:spPr>
          <a:xfrm>
            <a:off x="1613471" y="1417004"/>
            <a:ext cx="372375" cy="23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650" dirty="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endParaRPr sz="1050" dirty="0">
              <a:solidFill>
                <a:schemeClr val="dk1"/>
              </a:solidFill>
            </a:endParaRPr>
          </a:p>
        </p:txBody>
      </p:sp>
      <p:grpSp>
        <p:nvGrpSpPr>
          <p:cNvPr id="284" name="Google Shape;11753;p116"/>
          <p:cNvGrpSpPr/>
          <p:nvPr/>
        </p:nvGrpSpPr>
        <p:grpSpPr>
          <a:xfrm>
            <a:off x="4763883" y="1320272"/>
            <a:ext cx="429489" cy="429489"/>
            <a:chOff x="3507094" y="1755325"/>
            <a:chExt cx="2180700" cy="2180700"/>
          </a:xfrm>
        </p:grpSpPr>
        <p:sp>
          <p:nvSpPr>
            <p:cNvPr id="285" name="Google Shape;11754;p116"/>
            <p:cNvSpPr/>
            <p:nvPr/>
          </p:nvSpPr>
          <p:spPr>
            <a:xfrm>
              <a:off x="3507094" y="1755325"/>
              <a:ext cx="2180700" cy="2180700"/>
            </a:xfrm>
            <a:prstGeom prst="ellipse">
              <a:avLst/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6" name="Google Shape;11755;p116"/>
            <p:cNvSpPr/>
            <p:nvPr/>
          </p:nvSpPr>
          <p:spPr>
            <a:xfrm>
              <a:off x="3507094" y="1755325"/>
              <a:ext cx="2180700" cy="2180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87" name="Google Shape;11756;p116"/>
          <p:cNvSpPr txBox="1"/>
          <p:nvPr/>
        </p:nvSpPr>
        <p:spPr>
          <a:xfrm>
            <a:off x="4792440" y="1417004"/>
            <a:ext cx="372375" cy="23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650" dirty="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B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288" name="Google Shape;11765;p116"/>
          <p:cNvSpPr txBox="1"/>
          <p:nvPr/>
        </p:nvSpPr>
        <p:spPr>
          <a:xfrm>
            <a:off x="2615963" y="1417004"/>
            <a:ext cx="1549464" cy="23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1650" dirty="0">
                <a:solidFill>
                  <a:schemeClr val="accent2">
                    <a:lumMod val="65000"/>
                  </a:schemeClr>
                </a:solidFill>
                <a:latin typeface="Alfa Slab One"/>
                <a:ea typeface="Alfa Slab One"/>
                <a:cs typeface="Alfa Slab One"/>
                <a:sym typeface="Alfa Slab One"/>
              </a:rPr>
              <a:t>MATCHING</a:t>
            </a:r>
            <a:endParaRPr sz="1650" dirty="0">
              <a:solidFill>
                <a:schemeClr val="accent2">
                  <a:lumMod val="65000"/>
                </a:schemeClr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89" name="Google Shape;9202;p67"/>
          <p:cNvGrpSpPr/>
          <p:nvPr/>
        </p:nvGrpSpPr>
        <p:grpSpPr>
          <a:xfrm>
            <a:off x="543431" y="4672224"/>
            <a:ext cx="5778786" cy="140929"/>
            <a:chOff x="-52842" y="562648"/>
            <a:chExt cx="9261989" cy="225875"/>
          </a:xfrm>
        </p:grpSpPr>
        <p:grpSp>
          <p:nvGrpSpPr>
            <p:cNvPr id="290" name="Google Shape;9203;p67"/>
            <p:cNvGrpSpPr/>
            <p:nvPr/>
          </p:nvGrpSpPr>
          <p:grpSpPr>
            <a:xfrm rot="10800000" flipH="1">
              <a:off x="-52842" y="672141"/>
              <a:ext cx="9261989" cy="12"/>
              <a:chOff x="-9248864" y="-1322025"/>
              <a:chExt cx="15993764" cy="21"/>
            </a:xfrm>
          </p:grpSpPr>
          <p:cxnSp>
            <p:nvCxnSpPr>
              <p:cNvPr id="295" name="Google Shape;9204;p67"/>
              <p:cNvCxnSpPr/>
              <p:nvPr/>
            </p:nvCxnSpPr>
            <p:spPr>
              <a:xfrm>
                <a:off x="-9248864" y="-1322004"/>
                <a:ext cx="722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9205;p67"/>
              <p:cNvCxnSpPr/>
              <p:nvPr/>
            </p:nvCxnSpPr>
            <p:spPr>
              <a:xfrm>
                <a:off x="-808800" y="-1322025"/>
                <a:ext cx="7553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1" name="Google Shape;9206;p67"/>
            <p:cNvGrpSpPr/>
            <p:nvPr/>
          </p:nvGrpSpPr>
          <p:grpSpPr>
            <a:xfrm rot="5400000">
              <a:off x="4328151" y="313695"/>
              <a:ext cx="225875" cy="723780"/>
              <a:chOff x="457245" y="3712119"/>
              <a:chExt cx="254564" cy="815711"/>
            </a:xfrm>
          </p:grpSpPr>
          <p:sp>
            <p:nvSpPr>
              <p:cNvPr id="292" name="Google Shape;9207;p67"/>
              <p:cNvSpPr/>
              <p:nvPr/>
            </p:nvSpPr>
            <p:spPr>
              <a:xfrm rot="10800000">
                <a:off x="457245" y="4256436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93" name="Google Shape;9208;p67"/>
              <p:cNvSpPr/>
              <p:nvPr/>
            </p:nvSpPr>
            <p:spPr>
              <a:xfrm rot="10800000">
                <a:off x="516201" y="398426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94" name="Google Shape;9209;p67"/>
              <p:cNvSpPr/>
              <p:nvPr/>
            </p:nvSpPr>
            <p:spPr>
              <a:xfrm rot="10800000">
                <a:off x="516201" y="371211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11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1469;p64"/>
          <p:cNvCxnSpPr/>
          <p:nvPr/>
        </p:nvCxnSpPr>
        <p:spPr>
          <a:xfrm>
            <a:off x="1887871" y="3145417"/>
            <a:ext cx="701100" cy="600"/>
          </a:xfrm>
          <a:prstGeom prst="curvedConnector3">
            <a:avLst>
              <a:gd name="adj1" fmla="val 49993"/>
            </a:avLst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748" name="Google Shape;11748;p116"/>
          <p:cNvSpPr txBox="1">
            <a:spLocks noGrp="1"/>
          </p:cNvSpPr>
          <p:nvPr>
            <p:ph type="title"/>
          </p:nvPr>
        </p:nvSpPr>
        <p:spPr>
          <a:xfrm>
            <a:off x="535140" y="49959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데이트코스 추천서비스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11791" name="Google Shape;11791;p116"/>
          <p:cNvGrpSpPr/>
          <p:nvPr/>
        </p:nvGrpSpPr>
        <p:grpSpPr>
          <a:xfrm rot="192619">
            <a:off x="5879031" y="1827044"/>
            <a:ext cx="1109116" cy="657901"/>
            <a:chOff x="-381801" y="-484671"/>
            <a:chExt cx="2287728" cy="1356817"/>
          </a:xfrm>
        </p:grpSpPr>
        <p:sp>
          <p:nvSpPr>
            <p:cNvPr id="11792" name="Google Shape;11792;p11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3" name="Google Shape;11793;p11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794" name="Google Shape;11794;p116"/>
          <p:cNvGrpSpPr/>
          <p:nvPr/>
        </p:nvGrpSpPr>
        <p:grpSpPr>
          <a:xfrm rot="900107">
            <a:off x="5882177" y="1346497"/>
            <a:ext cx="303319" cy="249644"/>
            <a:chOff x="292125" y="1658250"/>
            <a:chExt cx="1306929" cy="1075658"/>
          </a:xfrm>
        </p:grpSpPr>
        <p:sp>
          <p:nvSpPr>
            <p:cNvPr id="11795" name="Google Shape;11795;p116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6" name="Google Shape;11796;p116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797" name="Google Shape;11797;p116"/>
          <p:cNvGrpSpPr/>
          <p:nvPr/>
        </p:nvGrpSpPr>
        <p:grpSpPr>
          <a:xfrm rot="-775493">
            <a:off x="469353" y="2861595"/>
            <a:ext cx="259270" cy="319648"/>
            <a:chOff x="10541902" y="1071720"/>
            <a:chExt cx="234880" cy="289578"/>
          </a:xfrm>
        </p:grpSpPr>
        <p:sp>
          <p:nvSpPr>
            <p:cNvPr id="11798" name="Google Shape;11798;p116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9" name="Google Shape;11799;p116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800" name="Google Shape;11800;p116"/>
          <p:cNvGrpSpPr/>
          <p:nvPr/>
        </p:nvGrpSpPr>
        <p:grpSpPr>
          <a:xfrm flipH="1">
            <a:off x="1311087" y="668893"/>
            <a:ext cx="710981" cy="90941"/>
            <a:chOff x="7547559" y="670754"/>
            <a:chExt cx="947975" cy="121255"/>
          </a:xfrm>
        </p:grpSpPr>
        <p:sp>
          <p:nvSpPr>
            <p:cNvPr id="11801" name="Google Shape;11801;p116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11802" name="Google Shape;11802;p116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03" name="Google Shape;11803;p116"/>
          <p:cNvGrpSpPr/>
          <p:nvPr/>
        </p:nvGrpSpPr>
        <p:grpSpPr>
          <a:xfrm>
            <a:off x="4844288" y="668893"/>
            <a:ext cx="710979" cy="90941"/>
            <a:chOff x="7547561" y="670754"/>
            <a:chExt cx="947972" cy="121255"/>
          </a:xfrm>
        </p:grpSpPr>
        <p:sp>
          <p:nvSpPr>
            <p:cNvPr id="11804" name="Google Shape;11804;p116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11805" name="Google Shape;11805;p116"/>
            <p:cNvCxnSpPr/>
            <p:nvPr/>
          </p:nvCxnSpPr>
          <p:spPr>
            <a:xfrm>
              <a:off x="7547561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" name="Google Shape;1469;p64"/>
          <p:cNvCxnSpPr/>
          <p:nvPr/>
        </p:nvCxnSpPr>
        <p:spPr>
          <a:xfrm>
            <a:off x="4340733" y="3137396"/>
            <a:ext cx="701100" cy="600"/>
          </a:xfrm>
          <a:prstGeom prst="curvedConnector3">
            <a:avLst>
              <a:gd name="adj1" fmla="val 49993"/>
            </a:avLst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61" name="Google Shape;2110;p49"/>
          <p:cNvGrpSpPr/>
          <p:nvPr/>
        </p:nvGrpSpPr>
        <p:grpSpPr>
          <a:xfrm>
            <a:off x="2565298" y="1336074"/>
            <a:ext cx="1696911" cy="3124501"/>
            <a:chOff x="2402475" y="237950"/>
            <a:chExt cx="2824275" cy="5200300"/>
          </a:xfrm>
        </p:grpSpPr>
        <p:sp>
          <p:nvSpPr>
            <p:cNvPr id="62" name="Google Shape;2111;p49"/>
            <p:cNvSpPr/>
            <p:nvPr/>
          </p:nvSpPr>
          <p:spPr>
            <a:xfrm>
              <a:off x="2904700" y="4544525"/>
              <a:ext cx="262925" cy="536975"/>
            </a:xfrm>
            <a:custGeom>
              <a:avLst/>
              <a:gdLst/>
              <a:ahLst/>
              <a:cxnLst/>
              <a:rect l="l" t="t" r="r" b="b"/>
              <a:pathLst>
                <a:path w="10517" h="21479" extrusionOk="0">
                  <a:moveTo>
                    <a:pt x="3547" y="1"/>
                  </a:moveTo>
                  <a:cubicBezTo>
                    <a:pt x="2257" y="1"/>
                    <a:pt x="998" y="269"/>
                    <a:pt x="0" y="1020"/>
                  </a:cubicBezTo>
                  <a:cubicBezTo>
                    <a:pt x="247" y="3978"/>
                    <a:pt x="2506" y="14700"/>
                    <a:pt x="2629" y="17041"/>
                  </a:cubicBezTo>
                  <a:cubicBezTo>
                    <a:pt x="2711" y="18397"/>
                    <a:pt x="2711" y="19712"/>
                    <a:pt x="2629" y="21026"/>
                  </a:cubicBezTo>
                  <a:lnTo>
                    <a:pt x="9038" y="21478"/>
                  </a:lnTo>
                  <a:cubicBezTo>
                    <a:pt x="9038" y="18520"/>
                    <a:pt x="9284" y="15522"/>
                    <a:pt x="9736" y="12605"/>
                  </a:cubicBezTo>
                  <a:cubicBezTo>
                    <a:pt x="10516" y="7798"/>
                    <a:pt x="10188" y="1677"/>
                    <a:pt x="10188" y="1677"/>
                  </a:cubicBezTo>
                  <a:cubicBezTo>
                    <a:pt x="10188" y="1677"/>
                    <a:pt x="6772" y="1"/>
                    <a:pt x="3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2;p49"/>
            <p:cNvSpPr/>
            <p:nvPr/>
          </p:nvSpPr>
          <p:spPr>
            <a:xfrm>
              <a:off x="2897500" y="4537750"/>
              <a:ext cx="277325" cy="549900"/>
            </a:xfrm>
            <a:custGeom>
              <a:avLst/>
              <a:gdLst/>
              <a:ahLst/>
              <a:cxnLst/>
              <a:rect l="l" t="t" r="r" b="b"/>
              <a:pathLst>
                <a:path w="11093" h="21996" extrusionOk="0">
                  <a:moveTo>
                    <a:pt x="3782" y="547"/>
                  </a:moveTo>
                  <a:cubicBezTo>
                    <a:pt x="6572" y="547"/>
                    <a:pt x="9566" y="1837"/>
                    <a:pt x="10229" y="2154"/>
                  </a:cubicBezTo>
                  <a:cubicBezTo>
                    <a:pt x="10312" y="3140"/>
                    <a:pt x="10476" y="8562"/>
                    <a:pt x="9777" y="12876"/>
                  </a:cubicBezTo>
                  <a:cubicBezTo>
                    <a:pt x="9326" y="15710"/>
                    <a:pt x="9079" y="18627"/>
                    <a:pt x="9079" y="21503"/>
                  </a:cubicBezTo>
                  <a:lnTo>
                    <a:pt x="3205" y="21092"/>
                  </a:lnTo>
                  <a:cubicBezTo>
                    <a:pt x="3246" y="19859"/>
                    <a:pt x="3246" y="18586"/>
                    <a:pt x="3164" y="17354"/>
                  </a:cubicBezTo>
                  <a:cubicBezTo>
                    <a:pt x="3123" y="16080"/>
                    <a:pt x="2465" y="12506"/>
                    <a:pt x="1808" y="9055"/>
                  </a:cubicBezTo>
                  <a:cubicBezTo>
                    <a:pt x="1274" y="6057"/>
                    <a:pt x="699" y="2893"/>
                    <a:pt x="535" y="1414"/>
                  </a:cubicBezTo>
                  <a:cubicBezTo>
                    <a:pt x="1452" y="778"/>
                    <a:pt x="2598" y="547"/>
                    <a:pt x="3782" y="547"/>
                  </a:cubicBezTo>
                  <a:close/>
                  <a:moveTo>
                    <a:pt x="3868" y="1"/>
                  </a:moveTo>
                  <a:cubicBezTo>
                    <a:pt x="2518" y="1"/>
                    <a:pt x="1190" y="286"/>
                    <a:pt x="124" y="1086"/>
                  </a:cubicBezTo>
                  <a:cubicBezTo>
                    <a:pt x="42" y="1127"/>
                    <a:pt x="0" y="1209"/>
                    <a:pt x="0" y="1291"/>
                  </a:cubicBezTo>
                  <a:cubicBezTo>
                    <a:pt x="165" y="2729"/>
                    <a:pt x="740" y="5974"/>
                    <a:pt x="1356" y="9138"/>
                  </a:cubicBezTo>
                  <a:cubicBezTo>
                    <a:pt x="1972" y="12547"/>
                    <a:pt x="2630" y="16121"/>
                    <a:pt x="2671" y="17354"/>
                  </a:cubicBezTo>
                  <a:cubicBezTo>
                    <a:pt x="2753" y="18668"/>
                    <a:pt x="2753" y="19983"/>
                    <a:pt x="2671" y="21297"/>
                  </a:cubicBezTo>
                  <a:cubicBezTo>
                    <a:pt x="2671" y="21338"/>
                    <a:pt x="2712" y="21420"/>
                    <a:pt x="2753" y="21462"/>
                  </a:cubicBezTo>
                  <a:cubicBezTo>
                    <a:pt x="2794" y="21503"/>
                    <a:pt x="2835" y="21544"/>
                    <a:pt x="2917" y="21544"/>
                  </a:cubicBezTo>
                  <a:lnTo>
                    <a:pt x="9326" y="21996"/>
                  </a:lnTo>
                  <a:cubicBezTo>
                    <a:pt x="9408" y="21996"/>
                    <a:pt x="9449" y="21996"/>
                    <a:pt x="9531" y="21955"/>
                  </a:cubicBezTo>
                  <a:cubicBezTo>
                    <a:pt x="9572" y="21872"/>
                    <a:pt x="9613" y="21831"/>
                    <a:pt x="9613" y="21749"/>
                  </a:cubicBezTo>
                  <a:cubicBezTo>
                    <a:pt x="9613" y="18791"/>
                    <a:pt x="9860" y="15834"/>
                    <a:pt x="10312" y="12917"/>
                  </a:cubicBezTo>
                  <a:cubicBezTo>
                    <a:pt x="11092" y="8152"/>
                    <a:pt x="10763" y="1990"/>
                    <a:pt x="10763" y="1948"/>
                  </a:cubicBezTo>
                  <a:cubicBezTo>
                    <a:pt x="10763" y="1825"/>
                    <a:pt x="10722" y="1743"/>
                    <a:pt x="10640" y="1743"/>
                  </a:cubicBezTo>
                  <a:cubicBezTo>
                    <a:pt x="10437" y="1627"/>
                    <a:pt x="7091" y="1"/>
                    <a:pt x="386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13;p49"/>
            <p:cNvSpPr/>
            <p:nvPr/>
          </p:nvSpPr>
          <p:spPr>
            <a:xfrm>
              <a:off x="2941650" y="4544550"/>
              <a:ext cx="220850" cy="153875"/>
            </a:xfrm>
            <a:custGeom>
              <a:avLst/>
              <a:gdLst/>
              <a:ahLst/>
              <a:cxnLst/>
              <a:rect l="l" t="t" r="r" b="b"/>
              <a:pathLst>
                <a:path w="8834" h="6155" extrusionOk="0">
                  <a:moveTo>
                    <a:pt x="2063" y="0"/>
                  </a:moveTo>
                  <a:cubicBezTo>
                    <a:pt x="1354" y="0"/>
                    <a:pt x="655" y="81"/>
                    <a:pt x="1" y="280"/>
                  </a:cubicBezTo>
                  <a:lnTo>
                    <a:pt x="42" y="1512"/>
                  </a:lnTo>
                  <a:cubicBezTo>
                    <a:pt x="3123" y="1841"/>
                    <a:pt x="3903" y="5908"/>
                    <a:pt x="8792" y="6154"/>
                  </a:cubicBezTo>
                  <a:cubicBezTo>
                    <a:pt x="8833" y="3607"/>
                    <a:pt x="8751" y="1718"/>
                    <a:pt x="8751" y="1718"/>
                  </a:cubicBezTo>
                  <a:cubicBezTo>
                    <a:pt x="8751" y="1718"/>
                    <a:pt x="5316" y="0"/>
                    <a:pt x="206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14;p49"/>
            <p:cNvSpPr/>
            <p:nvPr/>
          </p:nvSpPr>
          <p:spPr>
            <a:xfrm>
              <a:off x="2934475" y="4538125"/>
              <a:ext cx="234175" cy="166450"/>
            </a:xfrm>
            <a:custGeom>
              <a:avLst/>
              <a:gdLst/>
              <a:ahLst/>
              <a:cxnLst/>
              <a:rect l="l" t="t" r="r" b="b"/>
              <a:pathLst>
                <a:path w="9367" h="6658" extrusionOk="0">
                  <a:moveTo>
                    <a:pt x="2306" y="493"/>
                  </a:moveTo>
                  <a:cubicBezTo>
                    <a:pt x="5100" y="493"/>
                    <a:pt x="8076" y="1794"/>
                    <a:pt x="8750" y="2098"/>
                  </a:cubicBezTo>
                  <a:cubicBezTo>
                    <a:pt x="8791" y="2591"/>
                    <a:pt x="8833" y="4152"/>
                    <a:pt x="8791" y="6124"/>
                  </a:cubicBezTo>
                  <a:cubicBezTo>
                    <a:pt x="6286" y="5918"/>
                    <a:pt x="4930" y="4645"/>
                    <a:pt x="3739" y="3495"/>
                  </a:cubicBezTo>
                  <a:cubicBezTo>
                    <a:pt x="2753" y="2591"/>
                    <a:pt x="1890" y="1728"/>
                    <a:pt x="575" y="1523"/>
                  </a:cubicBezTo>
                  <a:lnTo>
                    <a:pt x="534" y="701"/>
                  </a:lnTo>
                  <a:cubicBezTo>
                    <a:pt x="1099" y="554"/>
                    <a:pt x="1699" y="493"/>
                    <a:pt x="2306" y="493"/>
                  </a:cubicBezTo>
                  <a:close/>
                  <a:moveTo>
                    <a:pt x="2343" y="1"/>
                  </a:moveTo>
                  <a:cubicBezTo>
                    <a:pt x="1609" y="1"/>
                    <a:pt x="883" y="85"/>
                    <a:pt x="206" y="290"/>
                  </a:cubicBezTo>
                  <a:cubicBezTo>
                    <a:pt x="83" y="331"/>
                    <a:pt x="0" y="414"/>
                    <a:pt x="0" y="537"/>
                  </a:cubicBezTo>
                  <a:lnTo>
                    <a:pt x="83" y="1769"/>
                  </a:lnTo>
                  <a:cubicBezTo>
                    <a:pt x="83" y="1892"/>
                    <a:pt x="165" y="2016"/>
                    <a:pt x="288" y="2016"/>
                  </a:cubicBezTo>
                  <a:cubicBezTo>
                    <a:pt x="1561" y="2139"/>
                    <a:pt x="2424" y="2960"/>
                    <a:pt x="3369" y="3864"/>
                  </a:cubicBezTo>
                  <a:cubicBezTo>
                    <a:pt x="4683" y="5138"/>
                    <a:pt x="6203" y="6534"/>
                    <a:pt x="9079" y="6658"/>
                  </a:cubicBezTo>
                  <a:cubicBezTo>
                    <a:pt x="9120" y="6658"/>
                    <a:pt x="9202" y="6658"/>
                    <a:pt x="9243" y="6617"/>
                  </a:cubicBezTo>
                  <a:cubicBezTo>
                    <a:pt x="9284" y="6534"/>
                    <a:pt x="9325" y="6493"/>
                    <a:pt x="9325" y="6411"/>
                  </a:cubicBezTo>
                  <a:cubicBezTo>
                    <a:pt x="9367" y="3905"/>
                    <a:pt x="9284" y="1933"/>
                    <a:pt x="9284" y="1933"/>
                  </a:cubicBezTo>
                  <a:cubicBezTo>
                    <a:pt x="9243" y="1851"/>
                    <a:pt x="9202" y="1769"/>
                    <a:pt x="9120" y="1728"/>
                  </a:cubicBezTo>
                  <a:cubicBezTo>
                    <a:pt x="8953" y="1628"/>
                    <a:pt x="5568" y="1"/>
                    <a:pt x="23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15;p49"/>
            <p:cNvSpPr/>
            <p:nvPr/>
          </p:nvSpPr>
          <p:spPr>
            <a:xfrm>
              <a:off x="2942675" y="4787750"/>
              <a:ext cx="214675" cy="293750"/>
            </a:xfrm>
            <a:custGeom>
              <a:avLst/>
              <a:gdLst/>
              <a:ahLst/>
              <a:cxnLst/>
              <a:rect l="l" t="t" r="r" b="b"/>
              <a:pathLst>
                <a:path w="8587" h="11750" extrusionOk="0">
                  <a:moveTo>
                    <a:pt x="8587" y="0"/>
                  </a:moveTo>
                  <a:lnTo>
                    <a:pt x="8587" y="0"/>
                  </a:lnTo>
                  <a:cubicBezTo>
                    <a:pt x="7432" y="539"/>
                    <a:pt x="5876" y="1014"/>
                    <a:pt x="3930" y="1014"/>
                  </a:cubicBezTo>
                  <a:cubicBezTo>
                    <a:pt x="2760" y="1014"/>
                    <a:pt x="1450" y="843"/>
                    <a:pt x="1" y="411"/>
                  </a:cubicBezTo>
                  <a:lnTo>
                    <a:pt x="1" y="411"/>
                  </a:lnTo>
                  <a:cubicBezTo>
                    <a:pt x="576" y="3451"/>
                    <a:pt x="1028" y="6244"/>
                    <a:pt x="1110" y="7312"/>
                  </a:cubicBezTo>
                  <a:cubicBezTo>
                    <a:pt x="1192" y="8668"/>
                    <a:pt x="1192" y="9983"/>
                    <a:pt x="1110" y="11297"/>
                  </a:cubicBezTo>
                  <a:lnTo>
                    <a:pt x="7519" y="11749"/>
                  </a:lnTo>
                  <a:cubicBezTo>
                    <a:pt x="7519" y="8791"/>
                    <a:pt x="7765" y="5793"/>
                    <a:pt x="8217" y="2876"/>
                  </a:cubicBezTo>
                  <a:cubicBezTo>
                    <a:pt x="8381" y="1972"/>
                    <a:pt x="8505" y="986"/>
                    <a:pt x="8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16;p49"/>
            <p:cNvSpPr/>
            <p:nvPr/>
          </p:nvSpPr>
          <p:spPr>
            <a:xfrm>
              <a:off x="2936525" y="4780800"/>
              <a:ext cx="227000" cy="306850"/>
            </a:xfrm>
            <a:custGeom>
              <a:avLst/>
              <a:gdLst/>
              <a:ahLst/>
              <a:cxnLst/>
              <a:rect l="l" t="t" r="r" b="b"/>
              <a:pathLst>
                <a:path w="9080" h="12274" extrusionOk="0">
                  <a:moveTo>
                    <a:pt x="8545" y="689"/>
                  </a:moveTo>
                  <a:lnTo>
                    <a:pt x="8545" y="689"/>
                  </a:lnTo>
                  <a:cubicBezTo>
                    <a:pt x="8463" y="1634"/>
                    <a:pt x="8340" y="2414"/>
                    <a:pt x="8216" y="3154"/>
                  </a:cubicBezTo>
                  <a:cubicBezTo>
                    <a:pt x="7765" y="5988"/>
                    <a:pt x="7518" y="8905"/>
                    <a:pt x="7518" y="11781"/>
                  </a:cubicBezTo>
                  <a:lnTo>
                    <a:pt x="1644" y="11370"/>
                  </a:lnTo>
                  <a:cubicBezTo>
                    <a:pt x="1685" y="10137"/>
                    <a:pt x="1685" y="8864"/>
                    <a:pt x="1603" y="7632"/>
                  </a:cubicBezTo>
                  <a:cubicBezTo>
                    <a:pt x="1562" y="6522"/>
                    <a:pt x="1110" y="3852"/>
                    <a:pt x="576" y="1100"/>
                  </a:cubicBezTo>
                  <a:lnTo>
                    <a:pt x="576" y="1100"/>
                  </a:lnTo>
                  <a:cubicBezTo>
                    <a:pt x="1682" y="1428"/>
                    <a:pt x="2817" y="1589"/>
                    <a:pt x="3951" y="1589"/>
                  </a:cubicBezTo>
                  <a:cubicBezTo>
                    <a:pt x="5512" y="1589"/>
                    <a:pt x="7070" y="1284"/>
                    <a:pt x="8545" y="689"/>
                  </a:cubicBezTo>
                  <a:close/>
                  <a:moveTo>
                    <a:pt x="8848" y="1"/>
                  </a:moveTo>
                  <a:cubicBezTo>
                    <a:pt x="8802" y="1"/>
                    <a:pt x="8751" y="11"/>
                    <a:pt x="8709" y="32"/>
                  </a:cubicBezTo>
                  <a:cubicBezTo>
                    <a:pt x="7648" y="550"/>
                    <a:pt x="6113" y="1035"/>
                    <a:pt x="4167" y="1035"/>
                  </a:cubicBezTo>
                  <a:cubicBezTo>
                    <a:pt x="3025" y="1035"/>
                    <a:pt x="1742" y="868"/>
                    <a:pt x="329" y="443"/>
                  </a:cubicBezTo>
                  <a:cubicBezTo>
                    <a:pt x="247" y="443"/>
                    <a:pt x="165" y="443"/>
                    <a:pt x="83" y="525"/>
                  </a:cubicBezTo>
                  <a:cubicBezTo>
                    <a:pt x="42" y="566"/>
                    <a:pt x="1" y="648"/>
                    <a:pt x="1" y="771"/>
                  </a:cubicBezTo>
                  <a:cubicBezTo>
                    <a:pt x="535" y="3524"/>
                    <a:pt x="1069" y="6522"/>
                    <a:pt x="1110" y="7632"/>
                  </a:cubicBezTo>
                  <a:cubicBezTo>
                    <a:pt x="1192" y="8946"/>
                    <a:pt x="1192" y="10261"/>
                    <a:pt x="1110" y="11575"/>
                  </a:cubicBezTo>
                  <a:cubicBezTo>
                    <a:pt x="1110" y="11616"/>
                    <a:pt x="1151" y="11698"/>
                    <a:pt x="1192" y="11740"/>
                  </a:cubicBezTo>
                  <a:cubicBezTo>
                    <a:pt x="1233" y="11781"/>
                    <a:pt x="1274" y="11822"/>
                    <a:pt x="1356" y="11822"/>
                  </a:cubicBezTo>
                  <a:lnTo>
                    <a:pt x="7765" y="12274"/>
                  </a:lnTo>
                  <a:cubicBezTo>
                    <a:pt x="7847" y="12274"/>
                    <a:pt x="7888" y="12274"/>
                    <a:pt x="7970" y="12191"/>
                  </a:cubicBezTo>
                  <a:cubicBezTo>
                    <a:pt x="8011" y="12150"/>
                    <a:pt x="8052" y="12068"/>
                    <a:pt x="8052" y="12027"/>
                  </a:cubicBezTo>
                  <a:cubicBezTo>
                    <a:pt x="8052" y="9069"/>
                    <a:pt x="8299" y="6112"/>
                    <a:pt x="8751" y="3195"/>
                  </a:cubicBezTo>
                  <a:cubicBezTo>
                    <a:pt x="8874" y="2332"/>
                    <a:pt x="8997" y="1346"/>
                    <a:pt x="9079" y="278"/>
                  </a:cubicBezTo>
                  <a:cubicBezTo>
                    <a:pt x="9079" y="196"/>
                    <a:pt x="9038" y="73"/>
                    <a:pt x="8956" y="32"/>
                  </a:cubicBezTo>
                  <a:cubicBezTo>
                    <a:pt x="8935" y="11"/>
                    <a:pt x="8894" y="1"/>
                    <a:pt x="884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17;p49"/>
            <p:cNvSpPr/>
            <p:nvPr/>
          </p:nvSpPr>
          <p:spPr>
            <a:xfrm>
              <a:off x="2844100" y="5022925"/>
              <a:ext cx="317375" cy="408775"/>
            </a:xfrm>
            <a:custGeom>
              <a:avLst/>
              <a:gdLst/>
              <a:ahLst/>
              <a:cxnLst/>
              <a:rect l="l" t="t" r="r" b="b"/>
              <a:pathLst>
                <a:path w="12695" h="16351" extrusionOk="0">
                  <a:moveTo>
                    <a:pt x="11503" y="1"/>
                  </a:moveTo>
                  <a:lnTo>
                    <a:pt x="11092" y="1233"/>
                  </a:lnTo>
                  <a:cubicBezTo>
                    <a:pt x="11092" y="1233"/>
                    <a:pt x="9861" y="2"/>
                    <a:pt x="7627" y="2"/>
                  </a:cubicBezTo>
                  <a:cubicBezTo>
                    <a:pt x="6890" y="2"/>
                    <a:pt x="6043" y="137"/>
                    <a:pt x="5094" y="494"/>
                  </a:cubicBezTo>
                  <a:cubicBezTo>
                    <a:pt x="4314" y="1192"/>
                    <a:pt x="5053" y="1890"/>
                    <a:pt x="3944" y="5218"/>
                  </a:cubicBezTo>
                  <a:cubicBezTo>
                    <a:pt x="2835" y="8586"/>
                    <a:pt x="370" y="10887"/>
                    <a:pt x="165" y="12160"/>
                  </a:cubicBezTo>
                  <a:cubicBezTo>
                    <a:pt x="0" y="13434"/>
                    <a:pt x="493" y="15652"/>
                    <a:pt x="493" y="15652"/>
                  </a:cubicBezTo>
                  <a:cubicBezTo>
                    <a:pt x="1932" y="16172"/>
                    <a:pt x="3992" y="16351"/>
                    <a:pt x="5847" y="16351"/>
                  </a:cubicBezTo>
                  <a:cubicBezTo>
                    <a:pt x="7806" y="16351"/>
                    <a:pt x="9537" y="16151"/>
                    <a:pt x="10065" y="15940"/>
                  </a:cubicBezTo>
                  <a:cubicBezTo>
                    <a:pt x="11092" y="15570"/>
                    <a:pt x="11996" y="12284"/>
                    <a:pt x="11749" y="9531"/>
                  </a:cubicBezTo>
                  <a:cubicBezTo>
                    <a:pt x="11462" y="6779"/>
                    <a:pt x="12694" y="6656"/>
                    <a:pt x="12694" y="3903"/>
                  </a:cubicBezTo>
                  <a:cubicBezTo>
                    <a:pt x="12694" y="1110"/>
                    <a:pt x="11503" y="1"/>
                    <a:pt x="11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18;p49"/>
            <p:cNvSpPr/>
            <p:nvPr/>
          </p:nvSpPr>
          <p:spPr>
            <a:xfrm>
              <a:off x="2837925" y="5016775"/>
              <a:ext cx="329700" cy="421475"/>
            </a:xfrm>
            <a:custGeom>
              <a:avLst/>
              <a:gdLst/>
              <a:ahLst/>
              <a:cxnLst/>
              <a:rect l="l" t="t" r="r" b="b"/>
              <a:pathLst>
                <a:path w="13188" h="16859" extrusionOk="0">
                  <a:moveTo>
                    <a:pt x="7837" y="512"/>
                  </a:moveTo>
                  <a:cubicBezTo>
                    <a:pt x="9914" y="512"/>
                    <a:pt x="11072" y="1622"/>
                    <a:pt x="11133" y="1684"/>
                  </a:cubicBezTo>
                  <a:cubicBezTo>
                    <a:pt x="11180" y="1731"/>
                    <a:pt x="11243" y="1754"/>
                    <a:pt x="11307" y="1754"/>
                  </a:cubicBezTo>
                  <a:cubicBezTo>
                    <a:pt x="11413" y="1754"/>
                    <a:pt x="11519" y="1690"/>
                    <a:pt x="11544" y="1561"/>
                  </a:cubicBezTo>
                  <a:lnTo>
                    <a:pt x="11832" y="781"/>
                  </a:lnTo>
                  <a:cubicBezTo>
                    <a:pt x="12407" y="1808"/>
                    <a:pt x="12736" y="2958"/>
                    <a:pt x="12653" y="4149"/>
                  </a:cubicBezTo>
                  <a:cubicBezTo>
                    <a:pt x="12695" y="5012"/>
                    <a:pt x="12489" y="5916"/>
                    <a:pt x="12160" y="6737"/>
                  </a:cubicBezTo>
                  <a:cubicBezTo>
                    <a:pt x="11750" y="7723"/>
                    <a:pt x="11585" y="8750"/>
                    <a:pt x="11709" y="9818"/>
                  </a:cubicBezTo>
                  <a:cubicBezTo>
                    <a:pt x="11955" y="12530"/>
                    <a:pt x="11051" y="15652"/>
                    <a:pt x="10189" y="15980"/>
                  </a:cubicBezTo>
                  <a:cubicBezTo>
                    <a:pt x="9667" y="16168"/>
                    <a:pt x="8035" y="16345"/>
                    <a:pt x="6178" y="16345"/>
                  </a:cubicBezTo>
                  <a:cubicBezTo>
                    <a:pt x="4376" y="16345"/>
                    <a:pt x="2362" y="16178"/>
                    <a:pt x="946" y="15693"/>
                  </a:cubicBezTo>
                  <a:lnTo>
                    <a:pt x="987" y="15693"/>
                  </a:lnTo>
                  <a:cubicBezTo>
                    <a:pt x="699" y="14625"/>
                    <a:pt x="617" y="13515"/>
                    <a:pt x="658" y="12447"/>
                  </a:cubicBezTo>
                  <a:cubicBezTo>
                    <a:pt x="740" y="11954"/>
                    <a:pt x="1274" y="11174"/>
                    <a:pt x="1849" y="10311"/>
                  </a:cubicBezTo>
                  <a:cubicBezTo>
                    <a:pt x="2959" y="8873"/>
                    <a:pt x="3821" y="7271"/>
                    <a:pt x="4437" y="5546"/>
                  </a:cubicBezTo>
                  <a:cubicBezTo>
                    <a:pt x="4848" y="4437"/>
                    <a:pt x="5095" y="3245"/>
                    <a:pt x="5177" y="2054"/>
                  </a:cubicBezTo>
                  <a:cubicBezTo>
                    <a:pt x="5218" y="1479"/>
                    <a:pt x="5218" y="1232"/>
                    <a:pt x="5506" y="945"/>
                  </a:cubicBezTo>
                  <a:cubicBezTo>
                    <a:pt x="6377" y="631"/>
                    <a:pt x="7156" y="512"/>
                    <a:pt x="7837" y="512"/>
                  </a:cubicBezTo>
                  <a:close/>
                  <a:moveTo>
                    <a:pt x="11668" y="0"/>
                  </a:moveTo>
                  <a:cubicBezTo>
                    <a:pt x="11585" y="41"/>
                    <a:pt x="11503" y="82"/>
                    <a:pt x="11503" y="164"/>
                  </a:cubicBezTo>
                  <a:lnTo>
                    <a:pt x="11175" y="1068"/>
                  </a:lnTo>
                  <a:cubicBezTo>
                    <a:pt x="10664" y="671"/>
                    <a:pt x="9529" y="1"/>
                    <a:pt x="7848" y="1"/>
                  </a:cubicBezTo>
                  <a:cubicBezTo>
                    <a:pt x="7093" y="1"/>
                    <a:pt x="6227" y="136"/>
                    <a:pt x="5259" y="493"/>
                  </a:cubicBezTo>
                  <a:cubicBezTo>
                    <a:pt x="5218" y="493"/>
                    <a:pt x="5177" y="534"/>
                    <a:pt x="5177" y="534"/>
                  </a:cubicBezTo>
                  <a:cubicBezTo>
                    <a:pt x="4725" y="945"/>
                    <a:pt x="4684" y="1397"/>
                    <a:pt x="4643" y="2013"/>
                  </a:cubicBezTo>
                  <a:cubicBezTo>
                    <a:pt x="4561" y="3163"/>
                    <a:pt x="4355" y="4314"/>
                    <a:pt x="3945" y="5423"/>
                  </a:cubicBezTo>
                  <a:cubicBezTo>
                    <a:pt x="3328" y="7066"/>
                    <a:pt x="2507" y="8627"/>
                    <a:pt x="1439" y="10024"/>
                  </a:cubicBezTo>
                  <a:cubicBezTo>
                    <a:pt x="781" y="11010"/>
                    <a:pt x="247" y="11749"/>
                    <a:pt x="165" y="12365"/>
                  </a:cubicBezTo>
                  <a:cubicBezTo>
                    <a:pt x="1" y="13680"/>
                    <a:pt x="494" y="15857"/>
                    <a:pt x="494" y="15939"/>
                  </a:cubicBezTo>
                  <a:cubicBezTo>
                    <a:pt x="535" y="16021"/>
                    <a:pt x="576" y="16104"/>
                    <a:pt x="658" y="16104"/>
                  </a:cubicBezTo>
                  <a:cubicBezTo>
                    <a:pt x="2204" y="16607"/>
                    <a:pt x="3812" y="16858"/>
                    <a:pt x="5401" y="16858"/>
                  </a:cubicBezTo>
                  <a:cubicBezTo>
                    <a:pt x="5628" y="16858"/>
                    <a:pt x="5855" y="16853"/>
                    <a:pt x="6081" y="16843"/>
                  </a:cubicBezTo>
                  <a:cubicBezTo>
                    <a:pt x="6258" y="16848"/>
                    <a:pt x="6435" y="16851"/>
                    <a:pt x="6613" y="16851"/>
                  </a:cubicBezTo>
                  <a:cubicBezTo>
                    <a:pt x="7881" y="16851"/>
                    <a:pt x="9169" y="16720"/>
                    <a:pt x="10394" y="16432"/>
                  </a:cubicBezTo>
                  <a:cubicBezTo>
                    <a:pt x="11668" y="15980"/>
                    <a:pt x="12448" y="12365"/>
                    <a:pt x="12202" y="9777"/>
                  </a:cubicBezTo>
                  <a:cubicBezTo>
                    <a:pt x="12078" y="8791"/>
                    <a:pt x="12243" y="7805"/>
                    <a:pt x="12612" y="6943"/>
                  </a:cubicBezTo>
                  <a:cubicBezTo>
                    <a:pt x="13023" y="6039"/>
                    <a:pt x="13187" y="5094"/>
                    <a:pt x="13187" y="4149"/>
                  </a:cubicBezTo>
                  <a:cubicBezTo>
                    <a:pt x="13187" y="1315"/>
                    <a:pt x="11955" y="123"/>
                    <a:pt x="11914" y="82"/>
                  </a:cubicBezTo>
                  <a:cubicBezTo>
                    <a:pt x="11832" y="0"/>
                    <a:pt x="11750" y="0"/>
                    <a:pt x="1166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19;p49"/>
            <p:cNvSpPr/>
            <p:nvPr/>
          </p:nvSpPr>
          <p:spPr>
            <a:xfrm>
              <a:off x="2844100" y="5326925"/>
              <a:ext cx="291700" cy="104775"/>
            </a:xfrm>
            <a:custGeom>
              <a:avLst/>
              <a:gdLst/>
              <a:ahLst/>
              <a:cxnLst/>
              <a:rect l="l" t="t" r="r" b="b"/>
              <a:pathLst>
                <a:path w="11668" h="4191" extrusionOk="0">
                  <a:moveTo>
                    <a:pt x="165" y="0"/>
                  </a:moveTo>
                  <a:lnTo>
                    <a:pt x="165" y="0"/>
                  </a:lnTo>
                  <a:cubicBezTo>
                    <a:pt x="0" y="1274"/>
                    <a:pt x="493" y="3492"/>
                    <a:pt x="493" y="3492"/>
                  </a:cubicBezTo>
                  <a:cubicBezTo>
                    <a:pt x="1932" y="4012"/>
                    <a:pt x="3992" y="4191"/>
                    <a:pt x="5847" y="4191"/>
                  </a:cubicBezTo>
                  <a:cubicBezTo>
                    <a:pt x="7806" y="4191"/>
                    <a:pt x="9537" y="3991"/>
                    <a:pt x="10065" y="3780"/>
                  </a:cubicBezTo>
                  <a:cubicBezTo>
                    <a:pt x="10763" y="3533"/>
                    <a:pt x="11421" y="1890"/>
                    <a:pt x="11667" y="0"/>
                  </a:cubicBezTo>
                  <a:lnTo>
                    <a:pt x="11667" y="0"/>
                  </a:lnTo>
                  <a:cubicBezTo>
                    <a:pt x="10739" y="367"/>
                    <a:pt x="9013" y="835"/>
                    <a:pt x="6479" y="835"/>
                  </a:cubicBezTo>
                  <a:cubicBezTo>
                    <a:pt x="4751" y="835"/>
                    <a:pt x="2647" y="617"/>
                    <a:pt x="16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20;p49"/>
            <p:cNvSpPr/>
            <p:nvPr/>
          </p:nvSpPr>
          <p:spPr>
            <a:xfrm>
              <a:off x="2837925" y="5320325"/>
              <a:ext cx="304025" cy="117925"/>
            </a:xfrm>
            <a:custGeom>
              <a:avLst/>
              <a:gdLst/>
              <a:ahLst/>
              <a:cxnLst/>
              <a:rect l="l" t="t" r="r" b="b"/>
              <a:pathLst>
                <a:path w="12161" h="4717" extrusionOk="0">
                  <a:moveTo>
                    <a:pt x="658" y="593"/>
                  </a:moveTo>
                  <a:lnTo>
                    <a:pt x="658" y="593"/>
                  </a:lnTo>
                  <a:cubicBezTo>
                    <a:pt x="3021" y="1144"/>
                    <a:pt x="5039" y="1341"/>
                    <a:pt x="6717" y="1341"/>
                  </a:cubicBezTo>
                  <a:cubicBezTo>
                    <a:pt x="8919" y="1341"/>
                    <a:pt x="10536" y="1001"/>
                    <a:pt x="11585" y="675"/>
                  </a:cubicBezTo>
                  <a:lnTo>
                    <a:pt x="11585" y="675"/>
                  </a:lnTo>
                  <a:cubicBezTo>
                    <a:pt x="11298" y="2483"/>
                    <a:pt x="10682" y="3633"/>
                    <a:pt x="10189" y="3838"/>
                  </a:cubicBezTo>
                  <a:cubicBezTo>
                    <a:pt x="9667" y="4026"/>
                    <a:pt x="8035" y="4203"/>
                    <a:pt x="6178" y="4203"/>
                  </a:cubicBezTo>
                  <a:cubicBezTo>
                    <a:pt x="4376" y="4203"/>
                    <a:pt x="2362" y="4036"/>
                    <a:pt x="946" y="3551"/>
                  </a:cubicBezTo>
                  <a:lnTo>
                    <a:pt x="987" y="3551"/>
                  </a:lnTo>
                  <a:cubicBezTo>
                    <a:pt x="740" y="2565"/>
                    <a:pt x="617" y="1579"/>
                    <a:pt x="658" y="593"/>
                  </a:cubicBezTo>
                  <a:close/>
                  <a:moveTo>
                    <a:pt x="11904" y="1"/>
                  </a:moveTo>
                  <a:cubicBezTo>
                    <a:pt x="11880" y="1"/>
                    <a:pt x="11856" y="6"/>
                    <a:pt x="11832" y="18"/>
                  </a:cubicBezTo>
                  <a:cubicBezTo>
                    <a:pt x="10843" y="404"/>
                    <a:pt x="9159" y="847"/>
                    <a:pt x="6731" y="847"/>
                  </a:cubicBezTo>
                  <a:cubicBezTo>
                    <a:pt x="5025" y="847"/>
                    <a:pt x="2952" y="628"/>
                    <a:pt x="494" y="18"/>
                  </a:cubicBezTo>
                  <a:cubicBezTo>
                    <a:pt x="412" y="18"/>
                    <a:pt x="329" y="18"/>
                    <a:pt x="288" y="59"/>
                  </a:cubicBezTo>
                  <a:cubicBezTo>
                    <a:pt x="206" y="100"/>
                    <a:pt x="165" y="182"/>
                    <a:pt x="165" y="223"/>
                  </a:cubicBezTo>
                  <a:cubicBezTo>
                    <a:pt x="1" y="1538"/>
                    <a:pt x="494" y="3715"/>
                    <a:pt x="494" y="3797"/>
                  </a:cubicBezTo>
                  <a:cubicBezTo>
                    <a:pt x="535" y="3879"/>
                    <a:pt x="576" y="3962"/>
                    <a:pt x="658" y="3962"/>
                  </a:cubicBezTo>
                  <a:cubicBezTo>
                    <a:pt x="2204" y="4465"/>
                    <a:pt x="3812" y="4716"/>
                    <a:pt x="5401" y="4716"/>
                  </a:cubicBezTo>
                  <a:cubicBezTo>
                    <a:pt x="5628" y="4716"/>
                    <a:pt x="5855" y="4711"/>
                    <a:pt x="6081" y="4701"/>
                  </a:cubicBezTo>
                  <a:cubicBezTo>
                    <a:pt x="6263" y="4706"/>
                    <a:pt x="6444" y="4709"/>
                    <a:pt x="6625" y="4709"/>
                  </a:cubicBezTo>
                  <a:cubicBezTo>
                    <a:pt x="7913" y="4709"/>
                    <a:pt x="9169" y="4578"/>
                    <a:pt x="10394" y="4290"/>
                  </a:cubicBezTo>
                  <a:cubicBezTo>
                    <a:pt x="11298" y="3962"/>
                    <a:pt x="11955" y="2031"/>
                    <a:pt x="12160" y="305"/>
                  </a:cubicBezTo>
                  <a:cubicBezTo>
                    <a:pt x="12160" y="223"/>
                    <a:pt x="12160" y="100"/>
                    <a:pt x="12078" y="59"/>
                  </a:cubicBezTo>
                  <a:cubicBezTo>
                    <a:pt x="12020" y="30"/>
                    <a:pt x="11962" y="1"/>
                    <a:pt x="119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21;p49"/>
            <p:cNvSpPr/>
            <p:nvPr/>
          </p:nvSpPr>
          <p:spPr>
            <a:xfrm>
              <a:off x="2944300" y="5105750"/>
              <a:ext cx="118575" cy="26075"/>
            </a:xfrm>
            <a:custGeom>
              <a:avLst/>
              <a:gdLst/>
              <a:ahLst/>
              <a:cxnLst/>
              <a:rect l="l" t="t" r="r" b="b"/>
              <a:pathLst>
                <a:path w="4743" h="1043" extrusionOk="0">
                  <a:moveTo>
                    <a:pt x="1883" y="0"/>
                  </a:moveTo>
                  <a:cubicBezTo>
                    <a:pt x="1357" y="0"/>
                    <a:pt x="829" y="60"/>
                    <a:pt x="306" y="179"/>
                  </a:cubicBezTo>
                  <a:cubicBezTo>
                    <a:pt x="0" y="218"/>
                    <a:pt x="50" y="681"/>
                    <a:pt x="354" y="681"/>
                  </a:cubicBezTo>
                  <a:cubicBezTo>
                    <a:pt x="378" y="681"/>
                    <a:pt x="403" y="678"/>
                    <a:pt x="429" y="672"/>
                  </a:cubicBezTo>
                  <a:cubicBezTo>
                    <a:pt x="875" y="572"/>
                    <a:pt x="1335" y="521"/>
                    <a:pt x="1799" y="521"/>
                  </a:cubicBezTo>
                  <a:cubicBezTo>
                    <a:pt x="2660" y="521"/>
                    <a:pt x="3530" y="695"/>
                    <a:pt x="4332" y="1042"/>
                  </a:cubicBezTo>
                  <a:lnTo>
                    <a:pt x="4455" y="1042"/>
                  </a:lnTo>
                  <a:cubicBezTo>
                    <a:pt x="4537" y="1042"/>
                    <a:pt x="4660" y="1001"/>
                    <a:pt x="4701" y="919"/>
                  </a:cubicBezTo>
                  <a:cubicBezTo>
                    <a:pt x="4742" y="796"/>
                    <a:pt x="4701" y="631"/>
                    <a:pt x="4578" y="549"/>
                  </a:cubicBezTo>
                  <a:cubicBezTo>
                    <a:pt x="3715" y="183"/>
                    <a:pt x="2803" y="0"/>
                    <a:pt x="18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22;p49"/>
            <p:cNvSpPr/>
            <p:nvPr/>
          </p:nvSpPr>
          <p:spPr>
            <a:xfrm>
              <a:off x="3109050" y="5047750"/>
              <a:ext cx="20575" cy="58400"/>
            </a:xfrm>
            <a:custGeom>
              <a:avLst/>
              <a:gdLst/>
              <a:ahLst/>
              <a:cxnLst/>
              <a:rect l="l" t="t" r="r" b="b"/>
              <a:pathLst>
                <a:path w="823" h="2336" extrusionOk="0">
                  <a:moveTo>
                    <a:pt x="504" y="0"/>
                  </a:moveTo>
                  <a:cubicBezTo>
                    <a:pt x="366" y="0"/>
                    <a:pt x="225" y="117"/>
                    <a:pt x="247" y="322"/>
                  </a:cubicBezTo>
                  <a:cubicBezTo>
                    <a:pt x="288" y="897"/>
                    <a:pt x="247" y="1472"/>
                    <a:pt x="42" y="2006"/>
                  </a:cubicBezTo>
                  <a:cubicBezTo>
                    <a:pt x="1" y="2130"/>
                    <a:pt x="83" y="2294"/>
                    <a:pt x="206" y="2335"/>
                  </a:cubicBezTo>
                  <a:lnTo>
                    <a:pt x="288" y="2335"/>
                  </a:lnTo>
                  <a:cubicBezTo>
                    <a:pt x="412" y="2335"/>
                    <a:pt x="494" y="2253"/>
                    <a:pt x="535" y="2171"/>
                  </a:cubicBezTo>
                  <a:cubicBezTo>
                    <a:pt x="740" y="1513"/>
                    <a:pt x="823" y="856"/>
                    <a:pt x="740" y="240"/>
                  </a:cubicBezTo>
                  <a:cubicBezTo>
                    <a:pt x="722" y="75"/>
                    <a:pt x="614" y="0"/>
                    <a:pt x="50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23;p49"/>
            <p:cNvSpPr/>
            <p:nvPr/>
          </p:nvSpPr>
          <p:spPr>
            <a:xfrm>
              <a:off x="3126525" y="5150275"/>
              <a:ext cx="18500" cy="130450"/>
            </a:xfrm>
            <a:custGeom>
              <a:avLst/>
              <a:gdLst/>
              <a:ahLst/>
              <a:cxnLst/>
              <a:rect l="l" t="t" r="r" b="b"/>
              <a:pathLst>
                <a:path w="740" h="5218" extrusionOk="0">
                  <a:moveTo>
                    <a:pt x="411" y="1"/>
                  </a:moveTo>
                  <a:cubicBezTo>
                    <a:pt x="247" y="1"/>
                    <a:pt x="124" y="83"/>
                    <a:pt x="124" y="247"/>
                  </a:cubicBezTo>
                  <a:cubicBezTo>
                    <a:pt x="0" y="1808"/>
                    <a:pt x="41" y="3410"/>
                    <a:pt x="206" y="4971"/>
                  </a:cubicBezTo>
                  <a:cubicBezTo>
                    <a:pt x="247" y="5094"/>
                    <a:pt x="329" y="5218"/>
                    <a:pt x="452" y="5218"/>
                  </a:cubicBezTo>
                  <a:lnTo>
                    <a:pt x="493" y="5218"/>
                  </a:lnTo>
                  <a:cubicBezTo>
                    <a:pt x="658" y="5177"/>
                    <a:pt x="740" y="5053"/>
                    <a:pt x="740" y="4930"/>
                  </a:cubicBezTo>
                  <a:cubicBezTo>
                    <a:pt x="534" y="3369"/>
                    <a:pt x="534" y="1849"/>
                    <a:pt x="616" y="288"/>
                  </a:cubicBezTo>
                  <a:cubicBezTo>
                    <a:pt x="658" y="165"/>
                    <a:pt x="534" y="42"/>
                    <a:pt x="41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24;p49"/>
            <p:cNvSpPr/>
            <p:nvPr/>
          </p:nvSpPr>
          <p:spPr>
            <a:xfrm>
              <a:off x="3205600" y="4544525"/>
              <a:ext cx="265000" cy="536975"/>
            </a:xfrm>
            <a:custGeom>
              <a:avLst/>
              <a:gdLst/>
              <a:ahLst/>
              <a:cxnLst/>
              <a:rect l="l" t="t" r="r" b="b"/>
              <a:pathLst>
                <a:path w="10600" h="21479" extrusionOk="0">
                  <a:moveTo>
                    <a:pt x="7018" y="1"/>
                  </a:moveTo>
                  <a:cubicBezTo>
                    <a:pt x="3766" y="1"/>
                    <a:pt x="329" y="1677"/>
                    <a:pt x="329" y="1677"/>
                  </a:cubicBezTo>
                  <a:cubicBezTo>
                    <a:pt x="329" y="1677"/>
                    <a:pt x="0" y="7798"/>
                    <a:pt x="781" y="12605"/>
                  </a:cubicBezTo>
                  <a:cubicBezTo>
                    <a:pt x="1274" y="15522"/>
                    <a:pt x="1520" y="18520"/>
                    <a:pt x="1520" y="21478"/>
                  </a:cubicBezTo>
                  <a:lnTo>
                    <a:pt x="7929" y="21026"/>
                  </a:lnTo>
                  <a:cubicBezTo>
                    <a:pt x="7847" y="19712"/>
                    <a:pt x="7847" y="18397"/>
                    <a:pt x="7929" y="17041"/>
                  </a:cubicBezTo>
                  <a:cubicBezTo>
                    <a:pt x="8052" y="14700"/>
                    <a:pt x="10312" y="3978"/>
                    <a:pt x="10599" y="1020"/>
                  </a:cubicBezTo>
                  <a:cubicBezTo>
                    <a:pt x="9590" y="269"/>
                    <a:pt x="8319" y="1"/>
                    <a:pt x="7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25;p49"/>
            <p:cNvSpPr/>
            <p:nvPr/>
          </p:nvSpPr>
          <p:spPr>
            <a:xfrm>
              <a:off x="3200475" y="4537750"/>
              <a:ext cx="276275" cy="550925"/>
            </a:xfrm>
            <a:custGeom>
              <a:avLst/>
              <a:gdLst/>
              <a:ahLst/>
              <a:cxnLst/>
              <a:rect l="l" t="t" r="r" b="b"/>
              <a:pathLst>
                <a:path w="11051" h="22037" extrusionOk="0">
                  <a:moveTo>
                    <a:pt x="7254" y="527"/>
                  </a:moveTo>
                  <a:cubicBezTo>
                    <a:pt x="8443" y="527"/>
                    <a:pt x="9595" y="763"/>
                    <a:pt x="10517" y="1414"/>
                  </a:cubicBezTo>
                  <a:cubicBezTo>
                    <a:pt x="10352" y="2893"/>
                    <a:pt x="9777" y="6015"/>
                    <a:pt x="9202" y="9055"/>
                  </a:cubicBezTo>
                  <a:cubicBezTo>
                    <a:pt x="8586" y="12506"/>
                    <a:pt x="7928" y="16039"/>
                    <a:pt x="7846" y="17312"/>
                  </a:cubicBezTo>
                  <a:cubicBezTo>
                    <a:pt x="7805" y="18545"/>
                    <a:pt x="7805" y="19818"/>
                    <a:pt x="7846" y="21051"/>
                  </a:cubicBezTo>
                  <a:lnTo>
                    <a:pt x="1972" y="21462"/>
                  </a:lnTo>
                  <a:cubicBezTo>
                    <a:pt x="1972" y="18586"/>
                    <a:pt x="1725" y="15710"/>
                    <a:pt x="1274" y="12876"/>
                  </a:cubicBezTo>
                  <a:cubicBezTo>
                    <a:pt x="575" y="8562"/>
                    <a:pt x="739" y="3099"/>
                    <a:pt x="822" y="2113"/>
                  </a:cubicBezTo>
                  <a:cubicBezTo>
                    <a:pt x="1484" y="1825"/>
                    <a:pt x="4468" y="527"/>
                    <a:pt x="7254" y="527"/>
                  </a:cubicBezTo>
                  <a:close/>
                  <a:moveTo>
                    <a:pt x="7203" y="1"/>
                  </a:moveTo>
                  <a:cubicBezTo>
                    <a:pt x="3984" y="1"/>
                    <a:pt x="626" y="1627"/>
                    <a:pt x="452" y="1743"/>
                  </a:cubicBezTo>
                  <a:cubicBezTo>
                    <a:pt x="370" y="1784"/>
                    <a:pt x="288" y="1866"/>
                    <a:pt x="288" y="1948"/>
                  </a:cubicBezTo>
                  <a:cubicBezTo>
                    <a:pt x="288" y="1990"/>
                    <a:pt x="0" y="8152"/>
                    <a:pt x="739" y="12958"/>
                  </a:cubicBezTo>
                  <a:cubicBezTo>
                    <a:pt x="1232" y="15834"/>
                    <a:pt x="1438" y="18791"/>
                    <a:pt x="1479" y="21749"/>
                  </a:cubicBezTo>
                  <a:cubicBezTo>
                    <a:pt x="1479" y="21831"/>
                    <a:pt x="1479" y="21872"/>
                    <a:pt x="1561" y="21955"/>
                  </a:cubicBezTo>
                  <a:cubicBezTo>
                    <a:pt x="1602" y="21996"/>
                    <a:pt x="1643" y="21996"/>
                    <a:pt x="1725" y="21996"/>
                  </a:cubicBezTo>
                  <a:lnTo>
                    <a:pt x="1725" y="22037"/>
                  </a:lnTo>
                  <a:lnTo>
                    <a:pt x="8134" y="21585"/>
                  </a:lnTo>
                  <a:cubicBezTo>
                    <a:pt x="8216" y="21544"/>
                    <a:pt x="8257" y="21544"/>
                    <a:pt x="8339" y="21462"/>
                  </a:cubicBezTo>
                  <a:cubicBezTo>
                    <a:pt x="8380" y="21420"/>
                    <a:pt x="8380" y="21338"/>
                    <a:pt x="8380" y="21297"/>
                  </a:cubicBezTo>
                  <a:cubicBezTo>
                    <a:pt x="8298" y="19983"/>
                    <a:pt x="8298" y="18668"/>
                    <a:pt x="8380" y="17354"/>
                  </a:cubicBezTo>
                  <a:cubicBezTo>
                    <a:pt x="8463" y="16121"/>
                    <a:pt x="9120" y="12547"/>
                    <a:pt x="9736" y="9138"/>
                  </a:cubicBezTo>
                  <a:cubicBezTo>
                    <a:pt x="10311" y="5974"/>
                    <a:pt x="10886" y="2729"/>
                    <a:pt x="11051" y="1291"/>
                  </a:cubicBezTo>
                  <a:cubicBezTo>
                    <a:pt x="11051" y="1209"/>
                    <a:pt x="11009" y="1127"/>
                    <a:pt x="10927" y="1086"/>
                  </a:cubicBezTo>
                  <a:cubicBezTo>
                    <a:pt x="9873" y="286"/>
                    <a:pt x="8550" y="1"/>
                    <a:pt x="72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26;p49"/>
            <p:cNvSpPr/>
            <p:nvPr/>
          </p:nvSpPr>
          <p:spPr>
            <a:xfrm>
              <a:off x="3213825" y="4546400"/>
              <a:ext cx="257800" cy="127375"/>
            </a:xfrm>
            <a:custGeom>
              <a:avLst/>
              <a:gdLst/>
              <a:ahLst/>
              <a:cxnLst/>
              <a:rect l="l" t="t" r="r" b="b"/>
              <a:pathLst>
                <a:path w="10312" h="5095" extrusionOk="0">
                  <a:moveTo>
                    <a:pt x="6203" y="0"/>
                  </a:moveTo>
                  <a:cubicBezTo>
                    <a:pt x="5833" y="0"/>
                    <a:pt x="5505" y="41"/>
                    <a:pt x="5176" y="83"/>
                  </a:cubicBezTo>
                  <a:lnTo>
                    <a:pt x="5135" y="83"/>
                  </a:lnTo>
                  <a:lnTo>
                    <a:pt x="4848" y="124"/>
                  </a:lnTo>
                  <a:lnTo>
                    <a:pt x="4724" y="124"/>
                  </a:lnTo>
                  <a:lnTo>
                    <a:pt x="4478" y="165"/>
                  </a:lnTo>
                  <a:lnTo>
                    <a:pt x="4355" y="165"/>
                  </a:lnTo>
                  <a:lnTo>
                    <a:pt x="4108" y="247"/>
                  </a:lnTo>
                  <a:lnTo>
                    <a:pt x="3985" y="247"/>
                  </a:lnTo>
                  <a:lnTo>
                    <a:pt x="3738" y="288"/>
                  </a:lnTo>
                  <a:lnTo>
                    <a:pt x="3656" y="288"/>
                  </a:lnTo>
                  <a:lnTo>
                    <a:pt x="3369" y="370"/>
                  </a:lnTo>
                  <a:cubicBezTo>
                    <a:pt x="3040" y="452"/>
                    <a:pt x="2752" y="534"/>
                    <a:pt x="2424" y="658"/>
                  </a:cubicBezTo>
                  <a:lnTo>
                    <a:pt x="2383" y="658"/>
                  </a:lnTo>
                  <a:lnTo>
                    <a:pt x="2177" y="699"/>
                  </a:lnTo>
                  <a:lnTo>
                    <a:pt x="2095" y="740"/>
                  </a:lnTo>
                  <a:lnTo>
                    <a:pt x="1890" y="822"/>
                  </a:lnTo>
                  <a:lnTo>
                    <a:pt x="1808" y="822"/>
                  </a:lnTo>
                  <a:lnTo>
                    <a:pt x="1602" y="904"/>
                  </a:lnTo>
                  <a:lnTo>
                    <a:pt x="1520" y="945"/>
                  </a:lnTo>
                  <a:lnTo>
                    <a:pt x="1356" y="986"/>
                  </a:lnTo>
                  <a:lnTo>
                    <a:pt x="1274" y="1027"/>
                  </a:lnTo>
                  <a:lnTo>
                    <a:pt x="1109" y="1110"/>
                  </a:lnTo>
                  <a:lnTo>
                    <a:pt x="575" y="1315"/>
                  </a:lnTo>
                  <a:lnTo>
                    <a:pt x="534" y="1315"/>
                  </a:lnTo>
                  <a:lnTo>
                    <a:pt x="452" y="1397"/>
                  </a:lnTo>
                  <a:lnTo>
                    <a:pt x="247" y="1397"/>
                  </a:lnTo>
                  <a:lnTo>
                    <a:pt x="205" y="1438"/>
                  </a:lnTo>
                  <a:lnTo>
                    <a:pt x="164" y="1438"/>
                  </a:lnTo>
                  <a:lnTo>
                    <a:pt x="123" y="1479"/>
                  </a:lnTo>
                  <a:lnTo>
                    <a:pt x="82" y="1479"/>
                  </a:lnTo>
                  <a:cubicBezTo>
                    <a:pt x="82" y="1479"/>
                    <a:pt x="0" y="2999"/>
                    <a:pt x="0" y="5094"/>
                  </a:cubicBezTo>
                  <a:cubicBezTo>
                    <a:pt x="3163" y="3410"/>
                    <a:pt x="6573" y="2383"/>
                    <a:pt x="10147" y="2095"/>
                  </a:cubicBezTo>
                  <a:cubicBezTo>
                    <a:pt x="10229" y="1561"/>
                    <a:pt x="10270" y="1151"/>
                    <a:pt x="10311" y="822"/>
                  </a:cubicBezTo>
                  <a:cubicBezTo>
                    <a:pt x="10188" y="740"/>
                    <a:pt x="10065" y="658"/>
                    <a:pt x="9900" y="575"/>
                  </a:cubicBezTo>
                  <a:lnTo>
                    <a:pt x="8750" y="206"/>
                  </a:lnTo>
                  <a:cubicBezTo>
                    <a:pt x="8545" y="124"/>
                    <a:pt x="8380" y="83"/>
                    <a:pt x="8175" y="41"/>
                  </a:cubicBezTo>
                  <a:lnTo>
                    <a:pt x="8093" y="41"/>
                  </a:lnTo>
                  <a:lnTo>
                    <a:pt x="780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27;p49"/>
            <p:cNvSpPr/>
            <p:nvPr/>
          </p:nvSpPr>
          <p:spPr>
            <a:xfrm>
              <a:off x="3205600" y="4540225"/>
              <a:ext cx="270125" cy="142800"/>
            </a:xfrm>
            <a:custGeom>
              <a:avLst/>
              <a:gdLst/>
              <a:ahLst/>
              <a:cxnLst/>
              <a:rect l="l" t="t" r="r" b="b"/>
              <a:pathLst>
                <a:path w="10805" h="5712" extrusionOk="0">
                  <a:moveTo>
                    <a:pt x="493" y="1767"/>
                  </a:moveTo>
                  <a:lnTo>
                    <a:pt x="576" y="1849"/>
                  </a:lnTo>
                  <a:lnTo>
                    <a:pt x="534" y="1849"/>
                  </a:lnTo>
                  <a:lnTo>
                    <a:pt x="493" y="1767"/>
                  </a:lnTo>
                  <a:close/>
                  <a:moveTo>
                    <a:pt x="6491" y="165"/>
                  </a:moveTo>
                  <a:lnTo>
                    <a:pt x="6573" y="412"/>
                  </a:lnTo>
                  <a:lnTo>
                    <a:pt x="7723" y="412"/>
                  </a:lnTo>
                  <a:lnTo>
                    <a:pt x="7970" y="453"/>
                  </a:lnTo>
                  <a:lnTo>
                    <a:pt x="8011" y="494"/>
                  </a:lnTo>
                  <a:lnTo>
                    <a:pt x="8093" y="494"/>
                  </a:lnTo>
                  <a:lnTo>
                    <a:pt x="8381" y="535"/>
                  </a:lnTo>
                  <a:lnTo>
                    <a:pt x="8422" y="535"/>
                  </a:lnTo>
                  <a:cubicBezTo>
                    <a:pt x="8586" y="576"/>
                    <a:pt x="8792" y="617"/>
                    <a:pt x="8997" y="658"/>
                  </a:cubicBezTo>
                  <a:lnTo>
                    <a:pt x="10024" y="1151"/>
                  </a:lnTo>
                  <a:lnTo>
                    <a:pt x="10312" y="1315"/>
                  </a:lnTo>
                  <a:cubicBezTo>
                    <a:pt x="10270" y="1562"/>
                    <a:pt x="10229" y="1849"/>
                    <a:pt x="10188" y="2178"/>
                  </a:cubicBezTo>
                  <a:cubicBezTo>
                    <a:pt x="6820" y="2507"/>
                    <a:pt x="3533" y="3493"/>
                    <a:pt x="534" y="5013"/>
                  </a:cubicBezTo>
                  <a:cubicBezTo>
                    <a:pt x="534" y="3493"/>
                    <a:pt x="576" y="2342"/>
                    <a:pt x="576" y="1973"/>
                  </a:cubicBezTo>
                  <a:lnTo>
                    <a:pt x="576" y="1891"/>
                  </a:lnTo>
                  <a:lnTo>
                    <a:pt x="658" y="1973"/>
                  </a:lnTo>
                  <a:lnTo>
                    <a:pt x="945" y="1849"/>
                  </a:lnTo>
                  <a:lnTo>
                    <a:pt x="1438" y="1644"/>
                  </a:lnTo>
                  <a:lnTo>
                    <a:pt x="1644" y="1562"/>
                  </a:lnTo>
                  <a:lnTo>
                    <a:pt x="1561" y="1315"/>
                  </a:lnTo>
                  <a:lnTo>
                    <a:pt x="1685" y="1521"/>
                  </a:lnTo>
                  <a:lnTo>
                    <a:pt x="2794" y="1151"/>
                  </a:lnTo>
                  <a:cubicBezTo>
                    <a:pt x="3081" y="1069"/>
                    <a:pt x="3369" y="987"/>
                    <a:pt x="3698" y="905"/>
                  </a:cubicBezTo>
                  <a:lnTo>
                    <a:pt x="3985" y="822"/>
                  </a:lnTo>
                  <a:lnTo>
                    <a:pt x="3903" y="576"/>
                  </a:lnTo>
                  <a:lnTo>
                    <a:pt x="3903" y="576"/>
                  </a:lnTo>
                  <a:lnTo>
                    <a:pt x="4026" y="781"/>
                  </a:lnTo>
                  <a:lnTo>
                    <a:pt x="5135" y="576"/>
                  </a:lnTo>
                  <a:lnTo>
                    <a:pt x="5464" y="535"/>
                  </a:lnTo>
                  <a:cubicBezTo>
                    <a:pt x="5834" y="494"/>
                    <a:pt x="6162" y="412"/>
                    <a:pt x="6491" y="412"/>
                  </a:cubicBezTo>
                  <a:lnTo>
                    <a:pt x="6491" y="165"/>
                  </a:lnTo>
                  <a:close/>
                  <a:moveTo>
                    <a:pt x="6491" y="1"/>
                  </a:moveTo>
                  <a:cubicBezTo>
                    <a:pt x="6162" y="1"/>
                    <a:pt x="5793" y="42"/>
                    <a:pt x="5382" y="83"/>
                  </a:cubicBezTo>
                  <a:cubicBezTo>
                    <a:pt x="5300" y="124"/>
                    <a:pt x="5218" y="165"/>
                    <a:pt x="5094" y="165"/>
                  </a:cubicBezTo>
                  <a:lnTo>
                    <a:pt x="4601" y="247"/>
                  </a:lnTo>
                  <a:lnTo>
                    <a:pt x="4355" y="288"/>
                  </a:lnTo>
                  <a:lnTo>
                    <a:pt x="3985" y="371"/>
                  </a:lnTo>
                  <a:lnTo>
                    <a:pt x="3903" y="371"/>
                  </a:lnTo>
                  <a:lnTo>
                    <a:pt x="3615" y="453"/>
                  </a:lnTo>
                  <a:cubicBezTo>
                    <a:pt x="3287" y="535"/>
                    <a:pt x="2958" y="617"/>
                    <a:pt x="2630" y="740"/>
                  </a:cubicBezTo>
                  <a:lnTo>
                    <a:pt x="1315" y="1192"/>
                  </a:lnTo>
                  <a:lnTo>
                    <a:pt x="699" y="1439"/>
                  </a:lnTo>
                  <a:lnTo>
                    <a:pt x="617" y="1480"/>
                  </a:lnTo>
                  <a:lnTo>
                    <a:pt x="534" y="1480"/>
                  </a:lnTo>
                  <a:lnTo>
                    <a:pt x="452" y="1521"/>
                  </a:lnTo>
                  <a:lnTo>
                    <a:pt x="370" y="1562"/>
                  </a:lnTo>
                  <a:lnTo>
                    <a:pt x="493" y="1808"/>
                  </a:lnTo>
                  <a:lnTo>
                    <a:pt x="329" y="1603"/>
                  </a:lnTo>
                  <a:lnTo>
                    <a:pt x="329" y="1603"/>
                  </a:lnTo>
                  <a:lnTo>
                    <a:pt x="452" y="1808"/>
                  </a:lnTo>
                  <a:lnTo>
                    <a:pt x="288" y="1644"/>
                  </a:lnTo>
                  <a:lnTo>
                    <a:pt x="206" y="1644"/>
                  </a:lnTo>
                  <a:cubicBezTo>
                    <a:pt x="124" y="1644"/>
                    <a:pt x="83" y="1767"/>
                    <a:pt x="83" y="1849"/>
                  </a:cubicBezTo>
                  <a:cubicBezTo>
                    <a:pt x="83" y="1891"/>
                    <a:pt x="0" y="3369"/>
                    <a:pt x="0" y="5423"/>
                  </a:cubicBezTo>
                  <a:cubicBezTo>
                    <a:pt x="0" y="5547"/>
                    <a:pt x="42" y="5629"/>
                    <a:pt x="124" y="5670"/>
                  </a:cubicBezTo>
                  <a:cubicBezTo>
                    <a:pt x="165" y="5670"/>
                    <a:pt x="206" y="5711"/>
                    <a:pt x="288" y="5711"/>
                  </a:cubicBezTo>
                  <a:lnTo>
                    <a:pt x="370" y="5711"/>
                  </a:lnTo>
                  <a:cubicBezTo>
                    <a:pt x="3492" y="4027"/>
                    <a:pt x="6902" y="3041"/>
                    <a:pt x="10394" y="2712"/>
                  </a:cubicBezTo>
                  <a:cubicBezTo>
                    <a:pt x="10517" y="2712"/>
                    <a:pt x="10640" y="2630"/>
                    <a:pt x="10640" y="2507"/>
                  </a:cubicBezTo>
                  <a:cubicBezTo>
                    <a:pt x="10722" y="2014"/>
                    <a:pt x="10763" y="1562"/>
                    <a:pt x="10804" y="1233"/>
                  </a:cubicBezTo>
                  <a:cubicBezTo>
                    <a:pt x="10804" y="1151"/>
                    <a:pt x="10763" y="1069"/>
                    <a:pt x="10722" y="987"/>
                  </a:cubicBezTo>
                  <a:cubicBezTo>
                    <a:pt x="10558" y="905"/>
                    <a:pt x="10435" y="822"/>
                    <a:pt x="10270" y="699"/>
                  </a:cubicBezTo>
                  <a:lnTo>
                    <a:pt x="9161" y="247"/>
                  </a:lnTo>
                  <a:cubicBezTo>
                    <a:pt x="8915" y="165"/>
                    <a:pt x="8709" y="124"/>
                    <a:pt x="8504" y="83"/>
                  </a:cubicBezTo>
                  <a:lnTo>
                    <a:pt x="8422" y="83"/>
                  </a:lnTo>
                  <a:lnTo>
                    <a:pt x="8093" y="42"/>
                  </a:lnTo>
                  <a:lnTo>
                    <a:pt x="8011" y="42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28;p49"/>
            <p:cNvSpPr/>
            <p:nvPr/>
          </p:nvSpPr>
          <p:spPr>
            <a:xfrm>
              <a:off x="3216900" y="4787750"/>
              <a:ext cx="214675" cy="293750"/>
            </a:xfrm>
            <a:custGeom>
              <a:avLst/>
              <a:gdLst/>
              <a:ahLst/>
              <a:cxnLst/>
              <a:rect l="l" t="t" r="r" b="b"/>
              <a:pathLst>
                <a:path w="8587" h="11750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986"/>
                    <a:pt x="206" y="1972"/>
                    <a:pt x="329" y="2876"/>
                  </a:cubicBezTo>
                  <a:cubicBezTo>
                    <a:pt x="822" y="5793"/>
                    <a:pt x="1068" y="8791"/>
                    <a:pt x="1068" y="11749"/>
                  </a:cubicBezTo>
                  <a:lnTo>
                    <a:pt x="7477" y="11297"/>
                  </a:lnTo>
                  <a:cubicBezTo>
                    <a:pt x="7395" y="9983"/>
                    <a:pt x="7395" y="8668"/>
                    <a:pt x="7477" y="7312"/>
                  </a:cubicBezTo>
                  <a:cubicBezTo>
                    <a:pt x="7559" y="6244"/>
                    <a:pt x="8011" y="3451"/>
                    <a:pt x="8586" y="411"/>
                  </a:cubicBezTo>
                  <a:lnTo>
                    <a:pt x="8586" y="411"/>
                  </a:lnTo>
                  <a:cubicBezTo>
                    <a:pt x="7137" y="843"/>
                    <a:pt x="5827" y="1014"/>
                    <a:pt x="4657" y="1014"/>
                  </a:cubicBezTo>
                  <a:cubicBezTo>
                    <a:pt x="2711" y="1014"/>
                    <a:pt x="1155" y="5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29;p49"/>
            <p:cNvSpPr/>
            <p:nvPr/>
          </p:nvSpPr>
          <p:spPr>
            <a:xfrm>
              <a:off x="3210725" y="4781825"/>
              <a:ext cx="227000" cy="306850"/>
            </a:xfrm>
            <a:custGeom>
              <a:avLst/>
              <a:gdLst/>
              <a:ahLst/>
              <a:cxnLst/>
              <a:rect l="l" t="t" r="r" b="b"/>
              <a:pathLst>
                <a:path w="9080" h="12274" extrusionOk="0">
                  <a:moveTo>
                    <a:pt x="576" y="648"/>
                  </a:moveTo>
                  <a:lnTo>
                    <a:pt x="576" y="648"/>
                  </a:lnTo>
                  <a:cubicBezTo>
                    <a:pt x="2000" y="1232"/>
                    <a:pt x="3516" y="1523"/>
                    <a:pt x="5043" y="1523"/>
                  </a:cubicBezTo>
                  <a:cubicBezTo>
                    <a:pt x="6203" y="1523"/>
                    <a:pt x="7369" y="1355"/>
                    <a:pt x="8504" y="1018"/>
                  </a:cubicBezTo>
                  <a:lnTo>
                    <a:pt x="8504" y="1018"/>
                  </a:lnTo>
                  <a:cubicBezTo>
                    <a:pt x="7970" y="3770"/>
                    <a:pt x="7518" y="6481"/>
                    <a:pt x="7477" y="7549"/>
                  </a:cubicBezTo>
                  <a:cubicBezTo>
                    <a:pt x="7395" y="8782"/>
                    <a:pt x="7395" y="10055"/>
                    <a:pt x="7477" y="11288"/>
                  </a:cubicBezTo>
                  <a:lnTo>
                    <a:pt x="1603" y="11699"/>
                  </a:lnTo>
                  <a:cubicBezTo>
                    <a:pt x="1562" y="8823"/>
                    <a:pt x="1315" y="5947"/>
                    <a:pt x="864" y="3113"/>
                  </a:cubicBezTo>
                  <a:cubicBezTo>
                    <a:pt x="740" y="2332"/>
                    <a:pt x="658" y="1511"/>
                    <a:pt x="576" y="648"/>
                  </a:cubicBezTo>
                  <a:close/>
                  <a:moveTo>
                    <a:pt x="247" y="1"/>
                  </a:moveTo>
                  <a:cubicBezTo>
                    <a:pt x="206" y="1"/>
                    <a:pt x="165" y="11"/>
                    <a:pt x="124" y="32"/>
                  </a:cubicBezTo>
                  <a:cubicBezTo>
                    <a:pt x="42" y="73"/>
                    <a:pt x="1" y="155"/>
                    <a:pt x="1" y="237"/>
                  </a:cubicBezTo>
                  <a:cubicBezTo>
                    <a:pt x="83" y="1305"/>
                    <a:pt x="206" y="2291"/>
                    <a:pt x="329" y="3195"/>
                  </a:cubicBezTo>
                  <a:cubicBezTo>
                    <a:pt x="822" y="6071"/>
                    <a:pt x="1028" y="9028"/>
                    <a:pt x="1069" y="11986"/>
                  </a:cubicBezTo>
                  <a:cubicBezTo>
                    <a:pt x="1069" y="12068"/>
                    <a:pt x="1069" y="12109"/>
                    <a:pt x="1151" y="12192"/>
                  </a:cubicBezTo>
                  <a:cubicBezTo>
                    <a:pt x="1192" y="12233"/>
                    <a:pt x="1233" y="12233"/>
                    <a:pt x="1315" y="12233"/>
                  </a:cubicBezTo>
                  <a:lnTo>
                    <a:pt x="1315" y="12274"/>
                  </a:lnTo>
                  <a:lnTo>
                    <a:pt x="7724" y="11822"/>
                  </a:lnTo>
                  <a:cubicBezTo>
                    <a:pt x="7806" y="11822"/>
                    <a:pt x="7847" y="11781"/>
                    <a:pt x="7929" y="11740"/>
                  </a:cubicBezTo>
                  <a:cubicBezTo>
                    <a:pt x="7970" y="11657"/>
                    <a:pt x="7970" y="11616"/>
                    <a:pt x="7970" y="11534"/>
                  </a:cubicBezTo>
                  <a:cubicBezTo>
                    <a:pt x="7888" y="10220"/>
                    <a:pt x="7888" y="8905"/>
                    <a:pt x="7970" y="7591"/>
                  </a:cubicBezTo>
                  <a:cubicBezTo>
                    <a:pt x="8053" y="6522"/>
                    <a:pt x="8545" y="3483"/>
                    <a:pt x="9080" y="730"/>
                  </a:cubicBezTo>
                  <a:cubicBezTo>
                    <a:pt x="9080" y="648"/>
                    <a:pt x="9038" y="566"/>
                    <a:pt x="8997" y="484"/>
                  </a:cubicBezTo>
                  <a:cubicBezTo>
                    <a:pt x="8939" y="455"/>
                    <a:pt x="8881" y="426"/>
                    <a:pt x="8823" y="426"/>
                  </a:cubicBezTo>
                  <a:cubicBezTo>
                    <a:pt x="8799" y="426"/>
                    <a:pt x="8775" y="431"/>
                    <a:pt x="8751" y="443"/>
                  </a:cubicBezTo>
                  <a:cubicBezTo>
                    <a:pt x="7334" y="854"/>
                    <a:pt x="6052" y="1017"/>
                    <a:pt x="4913" y="1017"/>
                  </a:cubicBezTo>
                  <a:cubicBezTo>
                    <a:pt x="2980" y="1017"/>
                    <a:pt x="1456" y="549"/>
                    <a:pt x="371" y="32"/>
                  </a:cubicBezTo>
                  <a:cubicBezTo>
                    <a:pt x="329" y="11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30;p49"/>
            <p:cNvSpPr/>
            <p:nvPr/>
          </p:nvSpPr>
          <p:spPr>
            <a:xfrm>
              <a:off x="3212800" y="5022925"/>
              <a:ext cx="317350" cy="408775"/>
            </a:xfrm>
            <a:custGeom>
              <a:avLst/>
              <a:gdLst/>
              <a:ahLst/>
              <a:cxnLst/>
              <a:rect l="l" t="t" r="r" b="b"/>
              <a:pathLst>
                <a:path w="12694" h="16351" extrusionOk="0">
                  <a:moveTo>
                    <a:pt x="1191" y="1"/>
                  </a:moveTo>
                  <a:cubicBezTo>
                    <a:pt x="1191" y="1"/>
                    <a:pt x="0" y="1110"/>
                    <a:pt x="0" y="3903"/>
                  </a:cubicBezTo>
                  <a:cubicBezTo>
                    <a:pt x="0" y="6656"/>
                    <a:pt x="1191" y="6779"/>
                    <a:pt x="945" y="9531"/>
                  </a:cubicBezTo>
                  <a:cubicBezTo>
                    <a:pt x="698" y="12284"/>
                    <a:pt x="1602" y="15570"/>
                    <a:pt x="2629" y="15940"/>
                  </a:cubicBezTo>
                  <a:cubicBezTo>
                    <a:pt x="3157" y="16151"/>
                    <a:pt x="4888" y="16351"/>
                    <a:pt x="6842" y="16351"/>
                  </a:cubicBezTo>
                  <a:cubicBezTo>
                    <a:pt x="8692" y="16351"/>
                    <a:pt x="10741" y="16172"/>
                    <a:pt x="12160" y="15652"/>
                  </a:cubicBezTo>
                  <a:cubicBezTo>
                    <a:pt x="12160" y="15652"/>
                    <a:pt x="12694" y="13434"/>
                    <a:pt x="12488" y="12160"/>
                  </a:cubicBezTo>
                  <a:cubicBezTo>
                    <a:pt x="12324" y="10887"/>
                    <a:pt x="9818" y="8586"/>
                    <a:pt x="8709" y="5218"/>
                  </a:cubicBezTo>
                  <a:cubicBezTo>
                    <a:pt x="7641" y="1890"/>
                    <a:pt x="8339" y="1192"/>
                    <a:pt x="7600" y="494"/>
                  </a:cubicBezTo>
                  <a:cubicBezTo>
                    <a:pt x="6651" y="137"/>
                    <a:pt x="5804" y="2"/>
                    <a:pt x="5067" y="2"/>
                  </a:cubicBezTo>
                  <a:cubicBezTo>
                    <a:pt x="2833" y="2"/>
                    <a:pt x="1602" y="1233"/>
                    <a:pt x="1602" y="1233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31;p49"/>
            <p:cNvSpPr/>
            <p:nvPr/>
          </p:nvSpPr>
          <p:spPr>
            <a:xfrm>
              <a:off x="3205600" y="5016775"/>
              <a:ext cx="330725" cy="421475"/>
            </a:xfrm>
            <a:custGeom>
              <a:avLst/>
              <a:gdLst/>
              <a:ahLst/>
              <a:cxnLst/>
              <a:rect l="l" t="t" r="r" b="b"/>
              <a:pathLst>
                <a:path w="13229" h="16859" extrusionOk="0">
                  <a:moveTo>
                    <a:pt x="5369" y="512"/>
                  </a:moveTo>
                  <a:cubicBezTo>
                    <a:pt x="6055" y="512"/>
                    <a:pt x="6842" y="631"/>
                    <a:pt x="7723" y="945"/>
                  </a:cubicBezTo>
                  <a:cubicBezTo>
                    <a:pt x="7970" y="1232"/>
                    <a:pt x="8011" y="1479"/>
                    <a:pt x="8052" y="2054"/>
                  </a:cubicBezTo>
                  <a:cubicBezTo>
                    <a:pt x="8134" y="3245"/>
                    <a:pt x="8381" y="4437"/>
                    <a:pt x="8750" y="5546"/>
                  </a:cubicBezTo>
                  <a:cubicBezTo>
                    <a:pt x="9408" y="7271"/>
                    <a:pt x="10270" y="8873"/>
                    <a:pt x="11339" y="10311"/>
                  </a:cubicBezTo>
                  <a:cubicBezTo>
                    <a:pt x="11955" y="11215"/>
                    <a:pt x="12448" y="11954"/>
                    <a:pt x="12530" y="12447"/>
                  </a:cubicBezTo>
                  <a:cubicBezTo>
                    <a:pt x="12571" y="13557"/>
                    <a:pt x="12489" y="14625"/>
                    <a:pt x="12242" y="15693"/>
                  </a:cubicBezTo>
                  <a:cubicBezTo>
                    <a:pt x="10826" y="16178"/>
                    <a:pt x="8812" y="16345"/>
                    <a:pt x="7010" y="16345"/>
                  </a:cubicBezTo>
                  <a:cubicBezTo>
                    <a:pt x="5153" y="16345"/>
                    <a:pt x="3521" y="16168"/>
                    <a:pt x="2999" y="15980"/>
                  </a:cubicBezTo>
                  <a:cubicBezTo>
                    <a:pt x="2137" y="15652"/>
                    <a:pt x="1233" y="12530"/>
                    <a:pt x="1479" y="9818"/>
                  </a:cubicBezTo>
                  <a:cubicBezTo>
                    <a:pt x="1603" y="8750"/>
                    <a:pt x="1479" y="7723"/>
                    <a:pt x="1069" y="6737"/>
                  </a:cubicBezTo>
                  <a:cubicBezTo>
                    <a:pt x="699" y="5916"/>
                    <a:pt x="534" y="5012"/>
                    <a:pt x="534" y="4149"/>
                  </a:cubicBezTo>
                  <a:cubicBezTo>
                    <a:pt x="493" y="2958"/>
                    <a:pt x="781" y="1808"/>
                    <a:pt x="1356" y="781"/>
                  </a:cubicBezTo>
                  <a:lnTo>
                    <a:pt x="1644" y="1561"/>
                  </a:lnTo>
                  <a:cubicBezTo>
                    <a:pt x="1685" y="1684"/>
                    <a:pt x="1726" y="1725"/>
                    <a:pt x="1808" y="1767"/>
                  </a:cubicBezTo>
                  <a:cubicBezTo>
                    <a:pt x="1931" y="1767"/>
                    <a:pt x="2013" y="1725"/>
                    <a:pt x="2054" y="1684"/>
                  </a:cubicBezTo>
                  <a:cubicBezTo>
                    <a:pt x="2116" y="1622"/>
                    <a:pt x="3274" y="512"/>
                    <a:pt x="5369" y="512"/>
                  </a:cubicBezTo>
                  <a:close/>
                  <a:moveTo>
                    <a:pt x="1520" y="0"/>
                  </a:moveTo>
                  <a:cubicBezTo>
                    <a:pt x="1438" y="0"/>
                    <a:pt x="1356" y="0"/>
                    <a:pt x="1274" y="82"/>
                  </a:cubicBezTo>
                  <a:cubicBezTo>
                    <a:pt x="1233" y="123"/>
                    <a:pt x="42" y="1315"/>
                    <a:pt x="42" y="4149"/>
                  </a:cubicBezTo>
                  <a:cubicBezTo>
                    <a:pt x="0" y="5094"/>
                    <a:pt x="206" y="6039"/>
                    <a:pt x="576" y="6943"/>
                  </a:cubicBezTo>
                  <a:cubicBezTo>
                    <a:pt x="945" y="7846"/>
                    <a:pt x="1110" y="8791"/>
                    <a:pt x="986" y="9777"/>
                  </a:cubicBezTo>
                  <a:cubicBezTo>
                    <a:pt x="781" y="12365"/>
                    <a:pt x="1561" y="15980"/>
                    <a:pt x="2835" y="16432"/>
                  </a:cubicBezTo>
                  <a:cubicBezTo>
                    <a:pt x="4060" y="16720"/>
                    <a:pt x="5316" y="16851"/>
                    <a:pt x="6604" y="16851"/>
                  </a:cubicBezTo>
                  <a:cubicBezTo>
                    <a:pt x="6785" y="16851"/>
                    <a:pt x="6966" y="16848"/>
                    <a:pt x="7148" y="16843"/>
                  </a:cubicBezTo>
                  <a:cubicBezTo>
                    <a:pt x="7376" y="16853"/>
                    <a:pt x="7604" y="16858"/>
                    <a:pt x="7833" y="16858"/>
                  </a:cubicBezTo>
                  <a:cubicBezTo>
                    <a:pt x="9420" y="16858"/>
                    <a:pt x="11022" y="16611"/>
                    <a:pt x="12530" y="16145"/>
                  </a:cubicBezTo>
                  <a:cubicBezTo>
                    <a:pt x="12612" y="16104"/>
                    <a:pt x="12694" y="16021"/>
                    <a:pt x="12694" y="15939"/>
                  </a:cubicBezTo>
                  <a:cubicBezTo>
                    <a:pt x="12735" y="15857"/>
                    <a:pt x="13228" y="13721"/>
                    <a:pt x="13023" y="12365"/>
                  </a:cubicBezTo>
                  <a:cubicBezTo>
                    <a:pt x="12941" y="11749"/>
                    <a:pt x="12407" y="11010"/>
                    <a:pt x="11749" y="10024"/>
                  </a:cubicBezTo>
                  <a:cubicBezTo>
                    <a:pt x="10681" y="8627"/>
                    <a:pt x="9860" y="7066"/>
                    <a:pt x="9243" y="5423"/>
                  </a:cubicBezTo>
                  <a:cubicBezTo>
                    <a:pt x="8874" y="4314"/>
                    <a:pt x="8627" y="3204"/>
                    <a:pt x="8545" y="2013"/>
                  </a:cubicBezTo>
                  <a:cubicBezTo>
                    <a:pt x="8545" y="1397"/>
                    <a:pt x="8504" y="945"/>
                    <a:pt x="8052" y="534"/>
                  </a:cubicBezTo>
                  <a:cubicBezTo>
                    <a:pt x="8011" y="534"/>
                    <a:pt x="7970" y="534"/>
                    <a:pt x="7970" y="493"/>
                  </a:cubicBezTo>
                  <a:cubicBezTo>
                    <a:pt x="6989" y="136"/>
                    <a:pt x="6115" y="1"/>
                    <a:pt x="5353" y="1"/>
                  </a:cubicBezTo>
                  <a:cubicBezTo>
                    <a:pt x="3659" y="1"/>
                    <a:pt x="2524" y="671"/>
                    <a:pt x="2013" y="1068"/>
                  </a:cubicBezTo>
                  <a:lnTo>
                    <a:pt x="1726" y="205"/>
                  </a:lnTo>
                  <a:cubicBezTo>
                    <a:pt x="1685" y="82"/>
                    <a:pt x="1603" y="41"/>
                    <a:pt x="152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32;p49"/>
            <p:cNvSpPr/>
            <p:nvPr/>
          </p:nvSpPr>
          <p:spPr>
            <a:xfrm>
              <a:off x="3238475" y="5326925"/>
              <a:ext cx="291675" cy="104775"/>
            </a:xfrm>
            <a:custGeom>
              <a:avLst/>
              <a:gdLst/>
              <a:ahLst/>
              <a:cxnLst/>
              <a:rect l="l" t="t" r="r" b="b"/>
              <a:pathLst>
                <a:path w="11667" h="4191" extrusionOk="0">
                  <a:moveTo>
                    <a:pt x="11502" y="0"/>
                  </a:moveTo>
                  <a:lnTo>
                    <a:pt x="11502" y="0"/>
                  </a:lnTo>
                  <a:cubicBezTo>
                    <a:pt x="9003" y="617"/>
                    <a:pt x="6896" y="835"/>
                    <a:pt x="5170" y="835"/>
                  </a:cubicBezTo>
                  <a:cubicBezTo>
                    <a:pt x="2640" y="835"/>
                    <a:pt x="928" y="367"/>
                    <a:pt x="0" y="0"/>
                  </a:cubicBezTo>
                  <a:lnTo>
                    <a:pt x="0" y="0"/>
                  </a:lnTo>
                  <a:cubicBezTo>
                    <a:pt x="246" y="1890"/>
                    <a:pt x="904" y="3533"/>
                    <a:pt x="1602" y="3780"/>
                  </a:cubicBezTo>
                  <a:cubicBezTo>
                    <a:pt x="2130" y="3991"/>
                    <a:pt x="3861" y="4191"/>
                    <a:pt x="5820" y="4191"/>
                  </a:cubicBezTo>
                  <a:cubicBezTo>
                    <a:pt x="7675" y="4191"/>
                    <a:pt x="9735" y="4012"/>
                    <a:pt x="11174" y="3492"/>
                  </a:cubicBezTo>
                  <a:cubicBezTo>
                    <a:pt x="11174" y="3492"/>
                    <a:pt x="11667" y="1274"/>
                    <a:pt x="115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33;p49"/>
            <p:cNvSpPr/>
            <p:nvPr/>
          </p:nvSpPr>
          <p:spPr>
            <a:xfrm>
              <a:off x="3231275" y="5321100"/>
              <a:ext cx="306075" cy="117150"/>
            </a:xfrm>
            <a:custGeom>
              <a:avLst/>
              <a:gdLst/>
              <a:ahLst/>
              <a:cxnLst/>
              <a:rect l="l" t="t" r="r" b="b"/>
              <a:pathLst>
                <a:path w="12243" h="4686" extrusionOk="0">
                  <a:moveTo>
                    <a:pt x="11585" y="562"/>
                  </a:moveTo>
                  <a:cubicBezTo>
                    <a:pt x="11585" y="1548"/>
                    <a:pt x="11462" y="2534"/>
                    <a:pt x="11215" y="3520"/>
                  </a:cubicBezTo>
                  <a:cubicBezTo>
                    <a:pt x="9799" y="4005"/>
                    <a:pt x="7785" y="4172"/>
                    <a:pt x="5983" y="4172"/>
                  </a:cubicBezTo>
                  <a:cubicBezTo>
                    <a:pt x="4126" y="4172"/>
                    <a:pt x="2494" y="3995"/>
                    <a:pt x="1972" y="3807"/>
                  </a:cubicBezTo>
                  <a:cubicBezTo>
                    <a:pt x="1520" y="3602"/>
                    <a:pt x="904" y="2452"/>
                    <a:pt x="617" y="644"/>
                  </a:cubicBezTo>
                  <a:lnTo>
                    <a:pt x="617" y="644"/>
                  </a:lnTo>
                  <a:cubicBezTo>
                    <a:pt x="1666" y="970"/>
                    <a:pt x="3270" y="1310"/>
                    <a:pt x="5476" y="1310"/>
                  </a:cubicBezTo>
                  <a:cubicBezTo>
                    <a:pt x="7156" y="1310"/>
                    <a:pt x="9186" y="1113"/>
                    <a:pt x="11585" y="562"/>
                  </a:cubicBezTo>
                  <a:close/>
                  <a:moveTo>
                    <a:pt x="268" y="1"/>
                  </a:moveTo>
                  <a:cubicBezTo>
                    <a:pt x="220" y="1"/>
                    <a:pt x="172" y="21"/>
                    <a:pt x="124" y="69"/>
                  </a:cubicBezTo>
                  <a:cubicBezTo>
                    <a:pt x="42" y="110"/>
                    <a:pt x="0" y="192"/>
                    <a:pt x="42" y="274"/>
                  </a:cubicBezTo>
                  <a:cubicBezTo>
                    <a:pt x="247" y="2041"/>
                    <a:pt x="904" y="3931"/>
                    <a:pt x="1808" y="4259"/>
                  </a:cubicBezTo>
                  <a:cubicBezTo>
                    <a:pt x="3033" y="4547"/>
                    <a:pt x="4289" y="4678"/>
                    <a:pt x="5577" y="4678"/>
                  </a:cubicBezTo>
                  <a:cubicBezTo>
                    <a:pt x="5758" y="4678"/>
                    <a:pt x="5939" y="4675"/>
                    <a:pt x="6121" y="4670"/>
                  </a:cubicBezTo>
                  <a:cubicBezTo>
                    <a:pt x="6349" y="4680"/>
                    <a:pt x="6577" y="4685"/>
                    <a:pt x="6806" y="4685"/>
                  </a:cubicBezTo>
                  <a:cubicBezTo>
                    <a:pt x="8393" y="4685"/>
                    <a:pt x="10000" y="4438"/>
                    <a:pt x="11544" y="3972"/>
                  </a:cubicBezTo>
                  <a:cubicBezTo>
                    <a:pt x="11626" y="3931"/>
                    <a:pt x="11667" y="3848"/>
                    <a:pt x="11708" y="3766"/>
                  </a:cubicBezTo>
                  <a:cubicBezTo>
                    <a:pt x="11708" y="3684"/>
                    <a:pt x="12242" y="1548"/>
                    <a:pt x="12037" y="233"/>
                  </a:cubicBezTo>
                  <a:cubicBezTo>
                    <a:pt x="12003" y="97"/>
                    <a:pt x="11912" y="17"/>
                    <a:pt x="11789" y="17"/>
                  </a:cubicBezTo>
                  <a:cubicBezTo>
                    <a:pt x="11763" y="17"/>
                    <a:pt x="11736" y="21"/>
                    <a:pt x="11708" y="28"/>
                  </a:cubicBezTo>
                  <a:cubicBezTo>
                    <a:pt x="9267" y="617"/>
                    <a:pt x="7206" y="827"/>
                    <a:pt x="5507" y="827"/>
                  </a:cubicBezTo>
                  <a:cubicBezTo>
                    <a:pt x="3060" y="827"/>
                    <a:pt x="1364" y="392"/>
                    <a:pt x="370" y="28"/>
                  </a:cubicBezTo>
                  <a:cubicBezTo>
                    <a:pt x="336" y="11"/>
                    <a:pt x="302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34;p49"/>
            <p:cNvSpPr/>
            <p:nvPr/>
          </p:nvSpPr>
          <p:spPr>
            <a:xfrm>
              <a:off x="3311375" y="5105800"/>
              <a:ext cx="118800" cy="26025"/>
            </a:xfrm>
            <a:custGeom>
              <a:avLst/>
              <a:gdLst/>
              <a:ahLst/>
              <a:cxnLst/>
              <a:rect l="l" t="t" r="r" b="b"/>
              <a:pathLst>
                <a:path w="4752" h="1041" extrusionOk="0">
                  <a:moveTo>
                    <a:pt x="2875" y="0"/>
                  </a:moveTo>
                  <a:cubicBezTo>
                    <a:pt x="1957" y="0"/>
                    <a:pt x="1036" y="192"/>
                    <a:pt x="165" y="588"/>
                  </a:cubicBezTo>
                  <a:cubicBezTo>
                    <a:pt x="42" y="629"/>
                    <a:pt x="1" y="794"/>
                    <a:pt x="42" y="917"/>
                  </a:cubicBezTo>
                  <a:cubicBezTo>
                    <a:pt x="83" y="999"/>
                    <a:pt x="206" y="1040"/>
                    <a:pt x="288" y="1040"/>
                  </a:cubicBezTo>
                  <a:lnTo>
                    <a:pt x="411" y="1040"/>
                  </a:lnTo>
                  <a:cubicBezTo>
                    <a:pt x="1188" y="704"/>
                    <a:pt x="2014" y="530"/>
                    <a:pt x="2847" y="530"/>
                  </a:cubicBezTo>
                  <a:cubicBezTo>
                    <a:pt x="3336" y="530"/>
                    <a:pt x="3828" y="590"/>
                    <a:pt x="4314" y="711"/>
                  </a:cubicBezTo>
                  <a:cubicBezTo>
                    <a:pt x="4329" y="713"/>
                    <a:pt x="4343" y="714"/>
                    <a:pt x="4357" y="714"/>
                  </a:cubicBezTo>
                  <a:cubicBezTo>
                    <a:pt x="4690" y="714"/>
                    <a:pt x="4751" y="256"/>
                    <a:pt x="4396" y="177"/>
                  </a:cubicBezTo>
                  <a:cubicBezTo>
                    <a:pt x="3896" y="60"/>
                    <a:pt x="3386" y="0"/>
                    <a:pt x="28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35;p49"/>
            <p:cNvSpPr/>
            <p:nvPr/>
          </p:nvSpPr>
          <p:spPr>
            <a:xfrm>
              <a:off x="3244625" y="5047475"/>
              <a:ext cx="20575" cy="58675"/>
            </a:xfrm>
            <a:custGeom>
              <a:avLst/>
              <a:gdLst/>
              <a:ahLst/>
              <a:cxnLst/>
              <a:rect l="l" t="t" r="r" b="b"/>
              <a:pathLst>
                <a:path w="823" h="2347" extrusionOk="0">
                  <a:moveTo>
                    <a:pt x="314" y="1"/>
                  </a:moveTo>
                  <a:cubicBezTo>
                    <a:pt x="206" y="1"/>
                    <a:pt x="101" y="66"/>
                    <a:pt x="83" y="210"/>
                  </a:cubicBezTo>
                  <a:cubicBezTo>
                    <a:pt x="0" y="867"/>
                    <a:pt x="83" y="1524"/>
                    <a:pt x="288" y="2141"/>
                  </a:cubicBezTo>
                  <a:cubicBezTo>
                    <a:pt x="329" y="2264"/>
                    <a:pt x="411" y="2346"/>
                    <a:pt x="535" y="2346"/>
                  </a:cubicBezTo>
                  <a:lnTo>
                    <a:pt x="617" y="2346"/>
                  </a:lnTo>
                  <a:cubicBezTo>
                    <a:pt x="740" y="2264"/>
                    <a:pt x="822" y="2141"/>
                    <a:pt x="781" y="2017"/>
                  </a:cubicBezTo>
                  <a:cubicBezTo>
                    <a:pt x="617" y="1442"/>
                    <a:pt x="535" y="867"/>
                    <a:pt x="576" y="292"/>
                  </a:cubicBezTo>
                  <a:cubicBezTo>
                    <a:pt x="599" y="108"/>
                    <a:pt x="453" y="1"/>
                    <a:pt x="3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36;p49"/>
            <p:cNvSpPr/>
            <p:nvPr/>
          </p:nvSpPr>
          <p:spPr>
            <a:xfrm>
              <a:off x="3229225" y="5150775"/>
              <a:ext cx="19525" cy="129950"/>
            </a:xfrm>
            <a:custGeom>
              <a:avLst/>
              <a:gdLst/>
              <a:ahLst/>
              <a:cxnLst/>
              <a:rect l="l" t="t" r="r" b="b"/>
              <a:pathLst>
                <a:path w="781" h="5198" extrusionOk="0">
                  <a:moveTo>
                    <a:pt x="385" y="0"/>
                  </a:moveTo>
                  <a:cubicBezTo>
                    <a:pt x="242" y="0"/>
                    <a:pt x="102" y="94"/>
                    <a:pt x="124" y="268"/>
                  </a:cubicBezTo>
                  <a:cubicBezTo>
                    <a:pt x="247" y="1829"/>
                    <a:pt x="206" y="3390"/>
                    <a:pt x="41" y="4910"/>
                  </a:cubicBezTo>
                  <a:cubicBezTo>
                    <a:pt x="0" y="5033"/>
                    <a:pt x="124" y="5157"/>
                    <a:pt x="247" y="5198"/>
                  </a:cubicBezTo>
                  <a:cubicBezTo>
                    <a:pt x="411" y="5198"/>
                    <a:pt x="534" y="5116"/>
                    <a:pt x="534" y="4992"/>
                  </a:cubicBezTo>
                  <a:cubicBezTo>
                    <a:pt x="740" y="3390"/>
                    <a:pt x="781" y="1788"/>
                    <a:pt x="658" y="227"/>
                  </a:cubicBezTo>
                  <a:cubicBezTo>
                    <a:pt x="638" y="73"/>
                    <a:pt x="511" y="0"/>
                    <a:pt x="3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37;p49"/>
            <p:cNvSpPr/>
            <p:nvPr/>
          </p:nvSpPr>
          <p:spPr>
            <a:xfrm>
              <a:off x="2599675" y="2269525"/>
              <a:ext cx="1225225" cy="2377375"/>
            </a:xfrm>
            <a:custGeom>
              <a:avLst/>
              <a:gdLst/>
              <a:ahLst/>
              <a:cxnLst/>
              <a:rect l="l" t="t" r="r" b="b"/>
              <a:pathLst>
                <a:path w="49009" h="95095" extrusionOk="0">
                  <a:moveTo>
                    <a:pt x="37671" y="1"/>
                  </a:moveTo>
                  <a:lnTo>
                    <a:pt x="6121" y="576"/>
                  </a:lnTo>
                  <a:lnTo>
                    <a:pt x="4683" y="24115"/>
                  </a:lnTo>
                  <a:cubicBezTo>
                    <a:pt x="2178" y="49174"/>
                    <a:pt x="0" y="91733"/>
                    <a:pt x="0" y="91733"/>
                  </a:cubicBezTo>
                  <a:cubicBezTo>
                    <a:pt x="0" y="91733"/>
                    <a:pt x="2741" y="95095"/>
                    <a:pt x="6721" y="95095"/>
                  </a:cubicBezTo>
                  <a:cubicBezTo>
                    <a:pt x="8057" y="95095"/>
                    <a:pt x="9533" y="94716"/>
                    <a:pt x="11092" y="93704"/>
                  </a:cubicBezTo>
                  <a:cubicBezTo>
                    <a:pt x="12637" y="92708"/>
                    <a:pt x="13868" y="92358"/>
                    <a:pt x="14942" y="92358"/>
                  </a:cubicBezTo>
                  <a:cubicBezTo>
                    <a:pt x="17470" y="92358"/>
                    <a:pt x="19128" y="94295"/>
                    <a:pt x="21971" y="94295"/>
                  </a:cubicBezTo>
                  <a:cubicBezTo>
                    <a:pt x="22800" y="94295"/>
                    <a:pt x="23730" y="94130"/>
                    <a:pt x="24813" y="93704"/>
                  </a:cubicBezTo>
                  <a:cubicBezTo>
                    <a:pt x="26884" y="92889"/>
                    <a:pt x="29099" y="92644"/>
                    <a:pt x="31287" y="92644"/>
                  </a:cubicBezTo>
                  <a:cubicBezTo>
                    <a:pt x="34604" y="92644"/>
                    <a:pt x="37858" y="93209"/>
                    <a:pt x="40451" y="93209"/>
                  </a:cubicBezTo>
                  <a:cubicBezTo>
                    <a:pt x="41403" y="93209"/>
                    <a:pt x="42266" y="93132"/>
                    <a:pt x="43011" y="92924"/>
                  </a:cubicBezTo>
                  <a:cubicBezTo>
                    <a:pt x="45476" y="92185"/>
                    <a:pt x="47571" y="90623"/>
                    <a:pt x="49009" y="88487"/>
                  </a:cubicBezTo>
                  <a:cubicBezTo>
                    <a:pt x="49009" y="88487"/>
                    <a:pt x="46338" y="35412"/>
                    <a:pt x="43627" y="23416"/>
                  </a:cubicBezTo>
                  <a:cubicBezTo>
                    <a:pt x="40957" y="11462"/>
                    <a:pt x="37671" y="1"/>
                    <a:pt x="37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38;p49"/>
            <p:cNvSpPr/>
            <p:nvPr/>
          </p:nvSpPr>
          <p:spPr>
            <a:xfrm>
              <a:off x="2593500" y="2263375"/>
              <a:ext cx="1237575" cy="2389850"/>
            </a:xfrm>
            <a:custGeom>
              <a:avLst/>
              <a:gdLst/>
              <a:ahLst/>
              <a:cxnLst/>
              <a:rect l="l" t="t" r="r" b="b"/>
              <a:pathLst>
                <a:path w="49503" h="95594" extrusionOk="0">
                  <a:moveTo>
                    <a:pt x="37712" y="534"/>
                  </a:moveTo>
                  <a:cubicBezTo>
                    <a:pt x="38164" y="2054"/>
                    <a:pt x="41204" y="12735"/>
                    <a:pt x="43628" y="23744"/>
                  </a:cubicBezTo>
                  <a:cubicBezTo>
                    <a:pt x="46257" y="35329"/>
                    <a:pt x="48886" y="86310"/>
                    <a:pt x="49009" y="88651"/>
                  </a:cubicBezTo>
                  <a:cubicBezTo>
                    <a:pt x="47612" y="90705"/>
                    <a:pt x="45558" y="92225"/>
                    <a:pt x="43176" y="92923"/>
                  </a:cubicBezTo>
                  <a:cubicBezTo>
                    <a:pt x="42433" y="93123"/>
                    <a:pt x="41579" y="93194"/>
                    <a:pt x="40633" y="93194"/>
                  </a:cubicBezTo>
                  <a:cubicBezTo>
                    <a:pt x="39435" y="93194"/>
                    <a:pt x="38091" y="93079"/>
                    <a:pt x="36644" y="92965"/>
                  </a:cubicBezTo>
                  <a:cubicBezTo>
                    <a:pt x="34973" y="92816"/>
                    <a:pt x="33201" y="92651"/>
                    <a:pt x="31412" y="92651"/>
                  </a:cubicBezTo>
                  <a:cubicBezTo>
                    <a:pt x="29243" y="92651"/>
                    <a:pt x="27048" y="92894"/>
                    <a:pt x="24977" y="93704"/>
                  </a:cubicBezTo>
                  <a:cubicBezTo>
                    <a:pt x="23927" y="94109"/>
                    <a:pt x="23019" y="94268"/>
                    <a:pt x="22208" y="94268"/>
                  </a:cubicBezTo>
                  <a:cubicBezTo>
                    <a:pt x="20798" y="94268"/>
                    <a:pt x="19679" y="93789"/>
                    <a:pt x="18610" y="93293"/>
                  </a:cubicBezTo>
                  <a:cubicBezTo>
                    <a:pt x="17554" y="92831"/>
                    <a:pt x="16487" y="92358"/>
                    <a:pt x="15200" y="92358"/>
                  </a:cubicBezTo>
                  <a:cubicBezTo>
                    <a:pt x="14082" y="92358"/>
                    <a:pt x="12800" y="92714"/>
                    <a:pt x="11216" y="93745"/>
                  </a:cubicBezTo>
                  <a:cubicBezTo>
                    <a:pt x="9683" y="94733"/>
                    <a:pt x="8241" y="95103"/>
                    <a:pt x="6940" y="95103"/>
                  </a:cubicBezTo>
                  <a:cubicBezTo>
                    <a:pt x="3427" y="95103"/>
                    <a:pt x="943" y="92406"/>
                    <a:pt x="494" y="91896"/>
                  </a:cubicBezTo>
                  <a:cubicBezTo>
                    <a:pt x="617" y="89555"/>
                    <a:pt x="2794" y="48598"/>
                    <a:pt x="5177" y="24402"/>
                  </a:cubicBezTo>
                  <a:lnTo>
                    <a:pt x="6615" y="1068"/>
                  </a:lnTo>
                  <a:lnTo>
                    <a:pt x="37712" y="534"/>
                  </a:lnTo>
                  <a:close/>
                  <a:moveTo>
                    <a:pt x="37918" y="0"/>
                  </a:moveTo>
                  <a:lnTo>
                    <a:pt x="6368" y="534"/>
                  </a:lnTo>
                  <a:cubicBezTo>
                    <a:pt x="6204" y="534"/>
                    <a:pt x="6122" y="657"/>
                    <a:pt x="6122" y="781"/>
                  </a:cubicBezTo>
                  <a:lnTo>
                    <a:pt x="4684" y="24361"/>
                  </a:lnTo>
                  <a:cubicBezTo>
                    <a:pt x="2219" y="49132"/>
                    <a:pt x="1" y="91568"/>
                    <a:pt x="1" y="91979"/>
                  </a:cubicBezTo>
                  <a:cubicBezTo>
                    <a:pt x="1" y="92061"/>
                    <a:pt x="1" y="92102"/>
                    <a:pt x="42" y="92143"/>
                  </a:cubicBezTo>
                  <a:cubicBezTo>
                    <a:pt x="83" y="92225"/>
                    <a:pt x="2917" y="95594"/>
                    <a:pt x="6984" y="95594"/>
                  </a:cubicBezTo>
                  <a:cubicBezTo>
                    <a:pt x="8587" y="95594"/>
                    <a:pt x="10148" y="95060"/>
                    <a:pt x="11503" y="94156"/>
                  </a:cubicBezTo>
                  <a:cubicBezTo>
                    <a:pt x="12987" y="93192"/>
                    <a:pt x="14155" y="92852"/>
                    <a:pt x="15184" y="92852"/>
                  </a:cubicBezTo>
                  <a:cubicBezTo>
                    <a:pt x="16349" y="92852"/>
                    <a:pt x="17336" y="93287"/>
                    <a:pt x="18405" y="93745"/>
                  </a:cubicBezTo>
                  <a:cubicBezTo>
                    <a:pt x="19516" y="94248"/>
                    <a:pt x="20730" y="94785"/>
                    <a:pt x="22276" y="94785"/>
                  </a:cubicBezTo>
                  <a:cubicBezTo>
                    <a:pt x="23131" y="94785"/>
                    <a:pt x="24086" y="94621"/>
                    <a:pt x="25183" y="94197"/>
                  </a:cubicBezTo>
                  <a:cubicBezTo>
                    <a:pt x="27214" y="93398"/>
                    <a:pt x="29385" y="93157"/>
                    <a:pt x="31540" y="93157"/>
                  </a:cubicBezTo>
                  <a:cubicBezTo>
                    <a:pt x="33264" y="93157"/>
                    <a:pt x="34978" y="93311"/>
                    <a:pt x="36603" y="93458"/>
                  </a:cubicBezTo>
                  <a:cubicBezTo>
                    <a:pt x="38080" y="93594"/>
                    <a:pt x="39443" y="93718"/>
                    <a:pt x="40666" y="93718"/>
                  </a:cubicBezTo>
                  <a:cubicBezTo>
                    <a:pt x="41654" y="93718"/>
                    <a:pt x="42551" y="93637"/>
                    <a:pt x="43340" y="93416"/>
                  </a:cubicBezTo>
                  <a:cubicBezTo>
                    <a:pt x="45846" y="92677"/>
                    <a:pt x="48023" y="91034"/>
                    <a:pt x="49502" y="88857"/>
                  </a:cubicBezTo>
                  <a:cubicBezTo>
                    <a:pt x="49502" y="88815"/>
                    <a:pt x="49502" y="88774"/>
                    <a:pt x="49502" y="88692"/>
                  </a:cubicBezTo>
                  <a:cubicBezTo>
                    <a:pt x="49502" y="88199"/>
                    <a:pt x="46832" y="35493"/>
                    <a:pt x="44162" y="23621"/>
                  </a:cubicBezTo>
                  <a:cubicBezTo>
                    <a:pt x="41450" y="11790"/>
                    <a:pt x="38205" y="288"/>
                    <a:pt x="38164" y="206"/>
                  </a:cubicBezTo>
                  <a:cubicBezTo>
                    <a:pt x="38123" y="82"/>
                    <a:pt x="38041" y="0"/>
                    <a:pt x="379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39;p49"/>
            <p:cNvSpPr/>
            <p:nvPr/>
          </p:nvSpPr>
          <p:spPr>
            <a:xfrm>
              <a:off x="2599675" y="4386175"/>
              <a:ext cx="1225225" cy="260725"/>
            </a:xfrm>
            <a:custGeom>
              <a:avLst/>
              <a:gdLst/>
              <a:ahLst/>
              <a:cxnLst/>
              <a:rect l="l" t="t" r="r" b="b"/>
              <a:pathLst>
                <a:path w="49009" h="10429" extrusionOk="0">
                  <a:moveTo>
                    <a:pt x="48803" y="1"/>
                  </a:moveTo>
                  <a:cubicBezTo>
                    <a:pt x="47365" y="2014"/>
                    <a:pt x="45353" y="3452"/>
                    <a:pt x="43011" y="4150"/>
                  </a:cubicBezTo>
                  <a:cubicBezTo>
                    <a:pt x="42243" y="4373"/>
                    <a:pt x="41350" y="4453"/>
                    <a:pt x="40362" y="4453"/>
                  </a:cubicBezTo>
                  <a:cubicBezTo>
                    <a:pt x="37767" y="4453"/>
                    <a:pt x="34525" y="3897"/>
                    <a:pt x="31223" y="3897"/>
                  </a:cubicBezTo>
                  <a:cubicBezTo>
                    <a:pt x="29057" y="3897"/>
                    <a:pt x="26864" y="4136"/>
                    <a:pt x="24813" y="4930"/>
                  </a:cubicBezTo>
                  <a:cubicBezTo>
                    <a:pt x="23730" y="5356"/>
                    <a:pt x="22800" y="5521"/>
                    <a:pt x="21971" y="5521"/>
                  </a:cubicBezTo>
                  <a:cubicBezTo>
                    <a:pt x="19128" y="5521"/>
                    <a:pt x="17470" y="3584"/>
                    <a:pt x="14942" y="3584"/>
                  </a:cubicBezTo>
                  <a:cubicBezTo>
                    <a:pt x="13868" y="3584"/>
                    <a:pt x="12637" y="3934"/>
                    <a:pt x="11092" y="4930"/>
                  </a:cubicBezTo>
                  <a:cubicBezTo>
                    <a:pt x="9523" y="5956"/>
                    <a:pt x="8040" y="6339"/>
                    <a:pt x="6698" y="6339"/>
                  </a:cubicBezTo>
                  <a:cubicBezTo>
                    <a:pt x="3365" y="6339"/>
                    <a:pt x="909" y="3978"/>
                    <a:pt x="206" y="3246"/>
                  </a:cubicBezTo>
                  <a:cubicBezTo>
                    <a:pt x="82" y="5670"/>
                    <a:pt x="0" y="7067"/>
                    <a:pt x="0" y="7067"/>
                  </a:cubicBezTo>
                  <a:cubicBezTo>
                    <a:pt x="0" y="7067"/>
                    <a:pt x="2741" y="10429"/>
                    <a:pt x="6721" y="10429"/>
                  </a:cubicBezTo>
                  <a:cubicBezTo>
                    <a:pt x="8057" y="10429"/>
                    <a:pt x="9533" y="10050"/>
                    <a:pt x="11092" y="9038"/>
                  </a:cubicBezTo>
                  <a:cubicBezTo>
                    <a:pt x="12637" y="8042"/>
                    <a:pt x="13868" y="7692"/>
                    <a:pt x="14942" y="7692"/>
                  </a:cubicBezTo>
                  <a:cubicBezTo>
                    <a:pt x="17470" y="7692"/>
                    <a:pt x="19128" y="9629"/>
                    <a:pt x="21971" y="9629"/>
                  </a:cubicBezTo>
                  <a:cubicBezTo>
                    <a:pt x="22800" y="9629"/>
                    <a:pt x="23730" y="9464"/>
                    <a:pt x="24813" y="9038"/>
                  </a:cubicBezTo>
                  <a:cubicBezTo>
                    <a:pt x="26884" y="8223"/>
                    <a:pt x="29099" y="7978"/>
                    <a:pt x="31287" y="7978"/>
                  </a:cubicBezTo>
                  <a:cubicBezTo>
                    <a:pt x="34604" y="7978"/>
                    <a:pt x="37858" y="8543"/>
                    <a:pt x="40451" y="8543"/>
                  </a:cubicBezTo>
                  <a:cubicBezTo>
                    <a:pt x="41403" y="8543"/>
                    <a:pt x="42266" y="8466"/>
                    <a:pt x="43011" y="8258"/>
                  </a:cubicBezTo>
                  <a:cubicBezTo>
                    <a:pt x="45476" y="7519"/>
                    <a:pt x="47571" y="5957"/>
                    <a:pt x="49009" y="3821"/>
                  </a:cubicBezTo>
                  <a:cubicBezTo>
                    <a:pt x="49009" y="3821"/>
                    <a:pt x="48927" y="2425"/>
                    <a:pt x="48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40;p49"/>
            <p:cNvSpPr/>
            <p:nvPr/>
          </p:nvSpPr>
          <p:spPr>
            <a:xfrm>
              <a:off x="2593500" y="4380650"/>
              <a:ext cx="1237575" cy="272575"/>
            </a:xfrm>
            <a:custGeom>
              <a:avLst/>
              <a:gdLst/>
              <a:ahLst/>
              <a:cxnLst/>
              <a:rect l="l" t="t" r="r" b="b"/>
              <a:pathLst>
                <a:path w="49503" h="10903" extrusionOk="0">
                  <a:moveTo>
                    <a:pt x="48845" y="961"/>
                  </a:moveTo>
                  <a:cubicBezTo>
                    <a:pt x="48927" y="2605"/>
                    <a:pt x="49009" y="3673"/>
                    <a:pt x="49009" y="3960"/>
                  </a:cubicBezTo>
                  <a:cubicBezTo>
                    <a:pt x="47612" y="6014"/>
                    <a:pt x="45558" y="7493"/>
                    <a:pt x="43176" y="8232"/>
                  </a:cubicBezTo>
                  <a:cubicBezTo>
                    <a:pt x="42433" y="8432"/>
                    <a:pt x="41579" y="8503"/>
                    <a:pt x="40633" y="8503"/>
                  </a:cubicBezTo>
                  <a:cubicBezTo>
                    <a:pt x="39435" y="8503"/>
                    <a:pt x="38091" y="8388"/>
                    <a:pt x="36644" y="8274"/>
                  </a:cubicBezTo>
                  <a:cubicBezTo>
                    <a:pt x="34973" y="8125"/>
                    <a:pt x="33201" y="7960"/>
                    <a:pt x="31412" y="7960"/>
                  </a:cubicBezTo>
                  <a:cubicBezTo>
                    <a:pt x="29243" y="7960"/>
                    <a:pt x="27048" y="8203"/>
                    <a:pt x="24977" y="9013"/>
                  </a:cubicBezTo>
                  <a:cubicBezTo>
                    <a:pt x="23927" y="9418"/>
                    <a:pt x="23019" y="9577"/>
                    <a:pt x="22208" y="9577"/>
                  </a:cubicBezTo>
                  <a:cubicBezTo>
                    <a:pt x="20798" y="9577"/>
                    <a:pt x="19679" y="9098"/>
                    <a:pt x="18610" y="8602"/>
                  </a:cubicBezTo>
                  <a:cubicBezTo>
                    <a:pt x="17554" y="8140"/>
                    <a:pt x="16487" y="7667"/>
                    <a:pt x="15200" y="7667"/>
                  </a:cubicBezTo>
                  <a:cubicBezTo>
                    <a:pt x="14082" y="7667"/>
                    <a:pt x="12800" y="8023"/>
                    <a:pt x="11216" y="9054"/>
                  </a:cubicBezTo>
                  <a:cubicBezTo>
                    <a:pt x="9683" y="10042"/>
                    <a:pt x="8241" y="10412"/>
                    <a:pt x="6940" y="10412"/>
                  </a:cubicBezTo>
                  <a:cubicBezTo>
                    <a:pt x="3427" y="10412"/>
                    <a:pt x="943" y="7715"/>
                    <a:pt x="494" y="7205"/>
                  </a:cubicBezTo>
                  <a:cubicBezTo>
                    <a:pt x="535" y="6877"/>
                    <a:pt x="576" y="5768"/>
                    <a:pt x="658" y="4042"/>
                  </a:cubicBezTo>
                  <a:cubicBezTo>
                    <a:pt x="1699" y="4999"/>
                    <a:pt x="4010" y="6821"/>
                    <a:pt x="6999" y="6821"/>
                  </a:cubicBezTo>
                  <a:cubicBezTo>
                    <a:pt x="8376" y="6821"/>
                    <a:pt x="9897" y="6434"/>
                    <a:pt x="11503" y="5398"/>
                  </a:cubicBezTo>
                  <a:cubicBezTo>
                    <a:pt x="12999" y="4427"/>
                    <a:pt x="14173" y="4080"/>
                    <a:pt x="15208" y="4080"/>
                  </a:cubicBezTo>
                  <a:cubicBezTo>
                    <a:pt x="16362" y="4080"/>
                    <a:pt x="17344" y="4511"/>
                    <a:pt x="18405" y="4987"/>
                  </a:cubicBezTo>
                  <a:cubicBezTo>
                    <a:pt x="19514" y="5463"/>
                    <a:pt x="20708" y="6006"/>
                    <a:pt x="22238" y="6006"/>
                  </a:cubicBezTo>
                  <a:cubicBezTo>
                    <a:pt x="23088" y="6006"/>
                    <a:pt x="24041" y="5838"/>
                    <a:pt x="25142" y="5398"/>
                  </a:cubicBezTo>
                  <a:cubicBezTo>
                    <a:pt x="27196" y="4599"/>
                    <a:pt x="29377" y="4358"/>
                    <a:pt x="31536" y="4358"/>
                  </a:cubicBezTo>
                  <a:cubicBezTo>
                    <a:pt x="33264" y="4358"/>
                    <a:pt x="34978" y="4512"/>
                    <a:pt x="36603" y="4659"/>
                  </a:cubicBezTo>
                  <a:cubicBezTo>
                    <a:pt x="38104" y="4797"/>
                    <a:pt x="39487" y="4936"/>
                    <a:pt x="40718" y="4936"/>
                  </a:cubicBezTo>
                  <a:cubicBezTo>
                    <a:pt x="41677" y="4936"/>
                    <a:pt x="42543" y="4851"/>
                    <a:pt x="43299" y="4617"/>
                  </a:cubicBezTo>
                  <a:cubicBezTo>
                    <a:pt x="45476" y="4001"/>
                    <a:pt x="47407" y="2687"/>
                    <a:pt x="48845" y="961"/>
                  </a:cubicBezTo>
                  <a:close/>
                  <a:moveTo>
                    <a:pt x="49041" y="0"/>
                  </a:moveTo>
                  <a:cubicBezTo>
                    <a:pt x="48965" y="0"/>
                    <a:pt x="48905" y="38"/>
                    <a:pt x="48845" y="99"/>
                  </a:cubicBezTo>
                  <a:cubicBezTo>
                    <a:pt x="47448" y="2029"/>
                    <a:pt x="45476" y="3467"/>
                    <a:pt x="43176" y="4124"/>
                  </a:cubicBezTo>
                  <a:cubicBezTo>
                    <a:pt x="42423" y="4345"/>
                    <a:pt x="41555" y="4426"/>
                    <a:pt x="40595" y="4426"/>
                  </a:cubicBezTo>
                  <a:cubicBezTo>
                    <a:pt x="39406" y="4426"/>
                    <a:pt x="38075" y="4302"/>
                    <a:pt x="36644" y="4166"/>
                  </a:cubicBezTo>
                  <a:cubicBezTo>
                    <a:pt x="35020" y="4021"/>
                    <a:pt x="33300" y="3869"/>
                    <a:pt x="31562" y="3869"/>
                  </a:cubicBezTo>
                  <a:cubicBezTo>
                    <a:pt x="29344" y="3869"/>
                    <a:pt x="27096" y="4117"/>
                    <a:pt x="24977" y="4946"/>
                  </a:cubicBezTo>
                  <a:cubicBezTo>
                    <a:pt x="23950" y="5342"/>
                    <a:pt x="23059" y="5497"/>
                    <a:pt x="22261" y="5497"/>
                  </a:cubicBezTo>
                  <a:cubicBezTo>
                    <a:pt x="20826" y="5497"/>
                    <a:pt x="19692" y="4996"/>
                    <a:pt x="18610" y="4494"/>
                  </a:cubicBezTo>
                  <a:cubicBezTo>
                    <a:pt x="17554" y="4032"/>
                    <a:pt x="16487" y="3559"/>
                    <a:pt x="15200" y="3559"/>
                  </a:cubicBezTo>
                  <a:cubicBezTo>
                    <a:pt x="14082" y="3559"/>
                    <a:pt x="12800" y="3915"/>
                    <a:pt x="11216" y="4946"/>
                  </a:cubicBezTo>
                  <a:cubicBezTo>
                    <a:pt x="9680" y="5950"/>
                    <a:pt x="8233" y="6327"/>
                    <a:pt x="6926" y="6327"/>
                  </a:cubicBezTo>
                  <a:cubicBezTo>
                    <a:pt x="3795" y="6327"/>
                    <a:pt x="1470" y="4160"/>
                    <a:pt x="658" y="3262"/>
                  </a:cubicBezTo>
                  <a:cubicBezTo>
                    <a:pt x="610" y="3214"/>
                    <a:pt x="548" y="3194"/>
                    <a:pt x="488" y="3194"/>
                  </a:cubicBezTo>
                  <a:cubicBezTo>
                    <a:pt x="446" y="3194"/>
                    <a:pt x="405" y="3204"/>
                    <a:pt x="371" y="3221"/>
                  </a:cubicBezTo>
                  <a:cubicBezTo>
                    <a:pt x="247" y="3221"/>
                    <a:pt x="206" y="3344"/>
                    <a:pt x="206" y="3426"/>
                  </a:cubicBezTo>
                  <a:cubicBezTo>
                    <a:pt x="42" y="5891"/>
                    <a:pt x="1" y="7288"/>
                    <a:pt x="1" y="7288"/>
                  </a:cubicBezTo>
                  <a:cubicBezTo>
                    <a:pt x="1" y="7370"/>
                    <a:pt x="1" y="7411"/>
                    <a:pt x="42" y="7452"/>
                  </a:cubicBezTo>
                  <a:cubicBezTo>
                    <a:pt x="83" y="7534"/>
                    <a:pt x="2917" y="10903"/>
                    <a:pt x="6984" y="10903"/>
                  </a:cubicBezTo>
                  <a:cubicBezTo>
                    <a:pt x="8587" y="10903"/>
                    <a:pt x="10148" y="10369"/>
                    <a:pt x="11503" y="9465"/>
                  </a:cubicBezTo>
                  <a:cubicBezTo>
                    <a:pt x="12987" y="8501"/>
                    <a:pt x="14155" y="8161"/>
                    <a:pt x="15184" y="8161"/>
                  </a:cubicBezTo>
                  <a:cubicBezTo>
                    <a:pt x="16349" y="8161"/>
                    <a:pt x="17336" y="8596"/>
                    <a:pt x="18405" y="9054"/>
                  </a:cubicBezTo>
                  <a:cubicBezTo>
                    <a:pt x="19516" y="9557"/>
                    <a:pt x="20730" y="10094"/>
                    <a:pt x="22276" y="10094"/>
                  </a:cubicBezTo>
                  <a:cubicBezTo>
                    <a:pt x="23131" y="10094"/>
                    <a:pt x="24086" y="9930"/>
                    <a:pt x="25183" y="9506"/>
                  </a:cubicBezTo>
                  <a:cubicBezTo>
                    <a:pt x="27214" y="8707"/>
                    <a:pt x="29385" y="8466"/>
                    <a:pt x="31540" y="8466"/>
                  </a:cubicBezTo>
                  <a:cubicBezTo>
                    <a:pt x="33264" y="8466"/>
                    <a:pt x="34978" y="8620"/>
                    <a:pt x="36603" y="8767"/>
                  </a:cubicBezTo>
                  <a:cubicBezTo>
                    <a:pt x="38080" y="8903"/>
                    <a:pt x="39443" y="9027"/>
                    <a:pt x="40666" y="9027"/>
                  </a:cubicBezTo>
                  <a:cubicBezTo>
                    <a:pt x="41654" y="9027"/>
                    <a:pt x="42551" y="8946"/>
                    <a:pt x="43340" y="8725"/>
                  </a:cubicBezTo>
                  <a:cubicBezTo>
                    <a:pt x="45846" y="7986"/>
                    <a:pt x="48023" y="6343"/>
                    <a:pt x="49502" y="4166"/>
                  </a:cubicBezTo>
                  <a:cubicBezTo>
                    <a:pt x="49502" y="4124"/>
                    <a:pt x="49502" y="4083"/>
                    <a:pt x="49502" y="4001"/>
                  </a:cubicBezTo>
                  <a:cubicBezTo>
                    <a:pt x="49502" y="4001"/>
                    <a:pt x="49461" y="2605"/>
                    <a:pt x="49338" y="222"/>
                  </a:cubicBezTo>
                  <a:cubicBezTo>
                    <a:pt x="49297" y="99"/>
                    <a:pt x="49215" y="16"/>
                    <a:pt x="49132" y="16"/>
                  </a:cubicBezTo>
                  <a:cubicBezTo>
                    <a:pt x="49099" y="5"/>
                    <a:pt x="49069" y="0"/>
                    <a:pt x="4904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41;p49"/>
            <p:cNvSpPr/>
            <p:nvPr/>
          </p:nvSpPr>
          <p:spPr>
            <a:xfrm>
              <a:off x="3347325" y="2487250"/>
              <a:ext cx="384125" cy="657300"/>
            </a:xfrm>
            <a:custGeom>
              <a:avLst/>
              <a:gdLst/>
              <a:ahLst/>
              <a:cxnLst/>
              <a:rect l="l" t="t" r="r" b="b"/>
              <a:pathLst>
                <a:path w="15365" h="26292" extrusionOk="0">
                  <a:moveTo>
                    <a:pt x="10147" y="1"/>
                  </a:moveTo>
                  <a:lnTo>
                    <a:pt x="4807" y="617"/>
                  </a:lnTo>
                  <a:lnTo>
                    <a:pt x="0" y="21239"/>
                  </a:lnTo>
                  <a:cubicBezTo>
                    <a:pt x="4930" y="23457"/>
                    <a:pt x="10065" y="25142"/>
                    <a:pt x="15364" y="26292"/>
                  </a:cubicBezTo>
                  <a:cubicBezTo>
                    <a:pt x="15036" y="22430"/>
                    <a:pt x="14461" y="18569"/>
                    <a:pt x="13721" y="14707"/>
                  </a:cubicBezTo>
                  <a:cubicBezTo>
                    <a:pt x="12530" y="9408"/>
                    <a:pt x="11215" y="4150"/>
                    <a:pt x="101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42;p49"/>
            <p:cNvSpPr/>
            <p:nvPr/>
          </p:nvSpPr>
          <p:spPr>
            <a:xfrm>
              <a:off x="3340125" y="2481100"/>
              <a:ext cx="397475" cy="669625"/>
            </a:xfrm>
            <a:custGeom>
              <a:avLst/>
              <a:gdLst/>
              <a:ahLst/>
              <a:cxnLst/>
              <a:rect l="l" t="t" r="r" b="b"/>
              <a:pathLst>
                <a:path w="15899" h="26785" extrusionOk="0">
                  <a:moveTo>
                    <a:pt x="10230" y="534"/>
                  </a:moveTo>
                  <a:cubicBezTo>
                    <a:pt x="11585" y="5710"/>
                    <a:pt x="12736" y="10558"/>
                    <a:pt x="13763" y="15035"/>
                  </a:cubicBezTo>
                  <a:cubicBezTo>
                    <a:pt x="14256" y="17213"/>
                    <a:pt x="14790" y="20992"/>
                    <a:pt x="15365" y="26209"/>
                  </a:cubicBezTo>
                  <a:cubicBezTo>
                    <a:pt x="10271" y="25100"/>
                    <a:pt x="5341" y="23457"/>
                    <a:pt x="576" y="21321"/>
                  </a:cubicBezTo>
                  <a:lnTo>
                    <a:pt x="5300" y="1109"/>
                  </a:lnTo>
                  <a:lnTo>
                    <a:pt x="10230" y="534"/>
                  </a:lnTo>
                  <a:close/>
                  <a:moveTo>
                    <a:pt x="10394" y="0"/>
                  </a:moveTo>
                  <a:lnTo>
                    <a:pt x="5054" y="616"/>
                  </a:lnTo>
                  <a:cubicBezTo>
                    <a:pt x="4931" y="657"/>
                    <a:pt x="4848" y="698"/>
                    <a:pt x="4848" y="822"/>
                  </a:cubicBezTo>
                  <a:lnTo>
                    <a:pt x="42" y="21444"/>
                  </a:lnTo>
                  <a:cubicBezTo>
                    <a:pt x="1" y="21526"/>
                    <a:pt x="83" y="21649"/>
                    <a:pt x="206" y="21732"/>
                  </a:cubicBezTo>
                  <a:cubicBezTo>
                    <a:pt x="5136" y="23950"/>
                    <a:pt x="10312" y="25634"/>
                    <a:pt x="15611" y="26784"/>
                  </a:cubicBezTo>
                  <a:lnTo>
                    <a:pt x="15652" y="26784"/>
                  </a:lnTo>
                  <a:cubicBezTo>
                    <a:pt x="15693" y="26784"/>
                    <a:pt x="15776" y="26784"/>
                    <a:pt x="15817" y="26743"/>
                  </a:cubicBezTo>
                  <a:cubicBezTo>
                    <a:pt x="15858" y="26702"/>
                    <a:pt x="15899" y="26620"/>
                    <a:pt x="15899" y="26538"/>
                  </a:cubicBezTo>
                  <a:cubicBezTo>
                    <a:pt x="15570" y="22635"/>
                    <a:pt x="15036" y="18774"/>
                    <a:pt x="14297" y="14912"/>
                  </a:cubicBezTo>
                  <a:cubicBezTo>
                    <a:pt x="13270" y="10393"/>
                    <a:pt x="12078" y="5464"/>
                    <a:pt x="10682" y="206"/>
                  </a:cubicBezTo>
                  <a:cubicBezTo>
                    <a:pt x="10641" y="82"/>
                    <a:pt x="10517" y="0"/>
                    <a:pt x="10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43;p49"/>
            <p:cNvSpPr/>
            <p:nvPr/>
          </p:nvSpPr>
          <p:spPr>
            <a:xfrm>
              <a:off x="2894425" y="3364125"/>
              <a:ext cx="71900" cy="1136075"/>
            </a:xfrm>
            <a:custGeom>
              <a:avLst/>
              <a:gdLst/>
              <a:ahLst/>
              <a:cxnLst/>
              <a:rect l="l" t="t" r="r" b="b"/>
              <a:pathLst>
                <a:path w="2876" h="45443" extrusionOk="0">
                  <a:moveTo>
                    <a:pt x="2580" y="0"/>
                  </a:moveTo>
                  <a:cubicBezTo>
                    <a:pt x="2475" y="0"/>
                    <a:pt x="2383" y="107"/>
                    <a:pt x="2383" y="213"/>
                  </a:cubicBezTo>
                  <a:cubicBezTo>
                    <a:pt x="0" y="23342"/>
                    <a:pt x="123" y="44991"/>
                    <a:pt x="123" y="45196"/>
                  </a:cubicBezTo>
                  <a:cubicBezTo>
                    <a:pt x="123" y="45320"/>
                    <a:pt x="247" y="45443"/>
                    <a:pt x="411" y="45443"/>
                  </a:cubicBezTo>
                  <a:cubicBezTo>
                    <a:pt x="534" y="45443"/>
                    <a:pt x="658" y="45320"/>
                    <a:pt x="658" y="45196"/>
                  </a:cubicBezTo>
                  <a:cubicBezTo>
                    <a:pt x="658" y="44991"/>
                    <a:pt x="493" y="23383"/>
                    <a:pt x="2876" y="255"/>
                  </a:cubicBezTo>
                  <a:cubicBezTo>
                    <a:pt x="2876" y="131"/>
                    <a:pt x="2794" y="8"/>
                    <a:pt x="2629" y="8"/>
                  </a:cubicBezTo>
                  <a:cubicBezTo>
                    <a:pt x="2613" y="3"/>
                    <a:pt x="2596" y="0"/>
                    <a:pt x="258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44;p49"/>
            <p:cNvSpPr/>
            <p:nvPr/>
          </p:nvSpPr>
          <p:spPr>
            <a:xfrm>
              <a:off x="3105975" y="3088875"/>
              <a:ext cx="52400" cy="1543825"/>
            </a:xfrm>
            <a:custGeom>
              <a:avLst/>
              <a:gdLst/>
              <a:ahLst/>
              <a:cxnLst/>
              <a:rect l="l" t="t" r="r" b="b"/>
              <a:pathLst>
                <a:path w="2096" h="61753" extrusionOk="0">
                  <a:moveTo>
                    <a:pt x="337" y="1"/>
                  </a:moveTo>
                  <a:cubicBezTo>
                    <a:pt x="321" y="1"/>
                    <a:pt x="304" y="3"/>
                    <a:pt x="288" y="9"/>
                  </a:cubicBezTo>
                  <a:cubicBezTo>
                    <a:pt x="124" y="9"/>
                    <a:pt x="1" y="91"/>
                    <a:pt x="1" y="255"/>
                  </a:cubicBezTo>
                  <a:cubicBezTo>
                    <a:pt x="42" y="707"/>
                    <a:pt x="1603" y="46101"/>
                    <a:pt x="1438" y="61506"/>
                  </a:cubicBezTo>
                  <a:cubicBezTo>
                    <a:pt x="1438" y="61670"/>
                    <a:pt x="1562" y="61752"/>
                    <a:pt x="1685" y="61752"/>
                  </a:cubicBezTo>
                  <a:cubicBezTo>
                    <a:pt x="1808" y="61752"/>
                    <a:pt x="1931" y="61670"/>
                    <a:pt x="1931" y="61506"/>
                  </a:cubicBezTo>
                  <a:cubicBezTo>
                    <a:pt x="2096" y="46101"/>
                    <a:pt x="535" y="707"/>
                    <a:pt x="535" y="255"/>
                  </a:cubicBezTo>
                  <a:cubicBezTo>
                    <a:pt x="535" y="112"/>
                    <a:pt x="442" y="1"/>
                    <a:pt x="33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45;p49"/>
            <p:cNvSpPr/>
            <p:nvPr/>
          </p:nvSpPr>
          <p:spPr>
            <a:xfrm>
              <a:off x="3351425" y="3405400"/>
              <a:ext cx="71925" cy="1188275"/>
            </a:xfrm>
            <a:custGeom>
              <a:avLst/>
              <a:gdLst/>
              <a:ahLst/>
              <a:cxnLst/>
              <a:rect l="l" t="t" r="r" b="b"/>
              <a:pathLst>
                <a:path w="2877" h="47531" extrusionOk="0">
                  <a:moveTo>
                    <a:pt x="822" y="0"/>
                  </a:moveTo>
                  <a:cubicBezTo>
                    <a:pt x="699" y="0"/>
                    <a:pt x="576" y="82"/>
                    <a:pt x="576" y="247"/>
                  </a:cubicBezTo>
                  <a:cubicBezTo>
                    <a:pt x="1" y="31591"/>
                    <a:pt x="2342" y="47119"/>
                    <a:pt x="2342" y="47284"/>
                  </a:cubicBezTo>
                  <a:cubicBezTo>
                    <a:pt x="2383" y="47407"/>
                    <a:pt x="2466" y="47489"/>
                    <a:pt x="2589" y="47530"/>
                  </a:cubicBezTo>
                  <a:lnTo>
                    <a:pt x="2630" y="47489"/>
                  </a:lnTo>
                  <a:cubicBezTo>
                    <a:pt x="2794" y="47489"/>
                    <a:pt x="2876" y="47366"/>
                    <a:pt x="2876" y="47201"/>
                  </a:cubicBezTo>
                  <a:cubicBezTo>
                    <a:pt x="2835" y="47037"/>
                    <a:pt x="535" y="31509"/>
                    <a:pt x="1069" y="247"/>
                  </a:cubicBezTo>
                  <a:cubicBezTo>
                    <a:pt x="1069" y="82"/>
                    <a:pt x="946" y="0"/>
                    <a:pt x="8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46;p49"/>
            <p:cNvSpPr/>
            <p:nvPr/>
          </p:nvSpPr>
          <p:spPr>
            <a:xfrm>
              <a:off x="3550675" y="3644675"/>
              <a:ext cx="89375" cy="954125"/>
            </a:xfrm>
            <a:custGeom>
              <a:avLst/>
              <a:gdLst/>
              <a:ahLst/>
              <a:cxnLst/>
              <a:rect l="l" t="t" r="r" b="b"/>
              <a:pathLst>
                <a:path w="3575" h="38165" extrusionOk="0">
                  <a:moveTo>
                    <a:pt x="247" y="1"/>
                  </a:moveTo>
                  <a:cubicBezTo>
                    <a:pt x="124" y="1"/>
                    <a:pt x="0" y="124"/>
                    <a:pt x="0" y="289"/>
                  </a:cubicBezTo>
                  <a:cubicBezTo>
                    <a:pt x="740" y="21609"/>
                    <a:pt x="3040" y="37795"/>
                    <a:pt x="3040" y="37959"/>
                  </a:cubicBezTo>
                  <a:cubicBezTo>
                    <a:pt x="3081" y="38082"/>
                    <a:pt x="3163" y="38164"/>
                    <a:pt x="3328" y="38164"/>
                  </a:cubicBezTo>
                  <a:lnTo>
                    <a:pt x="3369" y="38164"/>
                  </a:lnTo>
                  <a:cubicBezTo>
                    <a:pt x="3492" y="38123"/>
                    <a:pt x="3574" y="38000"/>
                    <a:pt x="3574" y="37877"/>
                  </a:cubicBezTo>
                  <a:cubicBezTo>
                    <a:pt x="3533" y="37713"/>
                    <a:pt x="1274" y="21568"/>
                    <a:pt x="534" y="247"/>
                  </a:cubicBezTo>
                  <a:cubicBezTo>
                    <a:pt x="534" y="124"/>
                    <a:pt x="411" y="1"/>
                    <a:pt x="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47;p49"/>
            <p:cNvSpPr/>
            <p:nvPr/>
          </p:nvSpPr>
          <p:spPr>
            <a:xfrm>
              <a:off x="3719100" y="2625900"/>
              <a:ext cx="212600" cy="160225"/>
            </a:xfrm>
            <a:custGeom>
              <a:avLst/>
              <a:gdLst/>
              <a:ahLst/>
              <a:cxnLst/>
              <a:rect l="l" t="t" r="r" b="b"/>
              <a:pathLst>
                <a:path w="8504" h="6409" extrusionOk="0">
                  <a:moveTo>
                    <a:pt x="8422" y="0"/>
                  </a:moveTo>
                  <a:lnTo>
                    <a:pt x="0" y="986"/>
                  </a:lnTo>
                  <a:lnTo>
                    <a:pt x="1027" y="6409"/>
                  </a:lnTo>
                  <a:lnTo>
                    <a:pt x="8422" y="5464"/>
                  </a:lnTo>
                  <a:cubicBezTo>
                    <a:pt x="8504" y="3657"/>
                    <a:pt x="8504" y="1808"/>
                    <a:pt x="84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48;p49"/>
            <p:cNvSpPr/>
            <p:nvPr/>
          </p:nvSpPr>
          <p:spPr>
            <a:xfrm>
              <a:off x="3712925" y="2619725"/>
              <a:ext cx="224950" cy="173600"/>
            </a:xfrm>
            <a:custGeom>
              <a:avLst/>
              <a:gdLst/>
              <a:ahLst/>
              <a:cxnLst/>
              <a:rect l="l" t="t" r="r" b="b"/>
              <a:pathLst>
                <a:path w="8998" h="6944" extrusionOk="0">
                  <a:moveTo>
                    <a:pt x="8381" y="535"/>
                  </a:moveTo>
                  <a:cubicBezTo>
                    <a:pt x="8505" y="2425"/>
                    <a:pt x="8422" y="4766"/>
                    <a:pt x="8381" y="5506"/>
                  </a:cubicBezTo>
                  <a:lnTo>
                    <a:pt x="1480" y="6368"/>
                  </a:lnTo>
                  <a:lnTo>
                    <a:pt x="535" y="1480"/>
                  </a:lnTo>
                  <a:lnTo>
                    <a:pt x="8381" y="535"/>
                  </a:lnTo>
                  <a:close/>
                  <a:moveTo>
                    <a:pt x="8628" y="1"/>
                  </a:moveTo>
                  <a:lnTo>
                    <a:pt x="247" y="987"/>
                  </a:lnTo>
                  <a:cubicBezTo>
                    <a:pt x="165" y="987"/>
                    <a:pt x="83" y="1028"/>
                    <a:pt x="42" y="1069"/>
                  </a:cubicBezTo>
                  <a:cubicBezTo>
                    <a:pt x="1" y="1151"/>
                    <a:pt x="1" y="1233"/>
                    <a:pt x="1" y="1274"/>
                  </a:cubicBezTo>
                  <a:lnTo>
                    <a:pt x="1028" y="6697"/>
                  </a:lnTo>
                  <a:cubicBezTo>
                    <a:pt x="1028" y="6820"/>
                    <a:pt x="1151" y="6943"/>
                    <a:pt x="1274" y="6943"/>
                  </a:cubicBezTo>
                  <a:lnTo>
                    <a:pt x="1316" y="6943"/>
                  </a:lnTo>
                  <a:lnTo>
                    <a:pt x="8710" y="5999"/>
                  </a:lnTo>
                  <a:cubicBezTo>
                    <a:pt x="8833" y="5958"/>
                    <a:pt x="8915" y="5875"/>
                    <a:pt x="8915" y="5752"/>
                  </a:cubicBezTo>
                  <a:cubicBezTo>
                    <a:pt x="8997" y="3904"/>
                    <a:pt x="8997" y="2055"/>
                    <a:pt x="8915" y="247"/>
                  </a:cubicBezTo>
                  <a:cubicBezTo>
                    <a:pt x="8915" y="165"/>
                    <a:pt x="8874" y="83"/>
                    <a:pt x="8833" y="42"/>
                  </a:cubicBezTo>
                  <a:cubicBezTo>
                    <a:pt x="8751" y="1"/>
                    <a:pt x="8710" y="1"/>
                    <a:pt x="86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49;p49"/>
            <p:cNvSpPr/>
            <p:nvPr/>
          </p:nvSpPr>
          <p:spPr>
            <a:xfrm>
              <a:off x="3518825" y="1484900"/>
              <a:ext cx="442650" cy="1199550"/>
            </a:xfrm>
            <a:custGeom>
              <a:avLst/>
              <a:gdLst/>
              <a:ahLst/>
              <a:cxnLst/>
              <a:rect l="l" t="t" r="r" b="b"/>
              <a:pathLst>
                <a:path w="17706" h="47982" extrusionOk="0">
                  <a:moveTo>
                    <a:pt x="4191" y="0"/>
                  </a:moveTo>
                  <a:cubicBezTo>
                    <a:pt x="4191" y="0"/>
                    <a:pt x="2630" y="1767"/>
                    <a:pt x="1603" y="8093"/>
                  </a:cubicBezTo>
                  <a:cubicBezTo>
                    <a:pt x="576" y="14419"/>
                    <a:pt x="1" y="20910"/>
                    <a:pt x="2301" y="28798"/>
                  </a:cubicBezTo>
                  <a:cubicBezTo>
                    <a:pt x="4602" y="36685"/>
                    <a:pt x="8463" y="47982"/>
                    <a:pt x="8463" y="47982"/>
                  </a:cubicBezTo>
                  <a:lnTo>
                    <a:pt x="17008" y="46667"/>
                  </a:lnTo>
                  <a:cubicBezTo>
                    <a:pt x="17008" y="46667"/>
                    <a:pt x="17039" y="46693"/>
                    <a:pt x="17084" y="46693"/>
                  </a:cubicBezTo>
                  <a:cubicBezTo>
                    <a:pt x="17275" y="46693"/>
                    <a:pt x="17706" y="46236"/>
                    <a:pt x="17008" y="41450"/>
                  </a:cubicBezTo>
                  <a:cubicBezTo>
                    <a:pt x="16145" y="35576"/>
                    <a:pt x="13434" y="29496"/>
                    <a:pt x="12037" y="22677"/>
                  </a:cubicBezTo>
                  <a:cubicBezTo>
                    <a:pt x="10682" y="15857"/>
                    <a:pt x="9819" y="11790"/>
                    <a:pt x="9490" y="9120"/>
                  </a:cubicBezTo>
                  <a:cubicBezTo>
                    <a:pt x="9121" y="6491"/>
                    <a:pt x="8217" y="2342"/>
                    <a:pt x="41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50;p49"/>
            <p:cNvSpPr/>
            <p:nvPr/>
          </p:nvSpPr>
          <p:spPr>
            <a:xfrm>
              <a:off x="3509600" y="1477625"/>
              <a:ext cx="459075" cy="1213000"/>
            </a:xfrm>
            <a:custGeom>
              <a:avLst/>
              <a:gdLst/>
              <a:ahLst/>
              <a:cxnLst/>
              <a:rect l="l" t="t" r="r" b="b"/>
              <a:pathLst>
                <a:path w="18363" h="48520" extrusionOk="0">
                  <a:moveTo>
                    <a:pt x="4601" y="620"/>
                  </a:moveTo>
                  <a:cubicBezTo>
                    <a:pt x="8791" y="3208"/>
                    <a:pt x="9407" y="7891"/>
                    <a:pt x="9613" y="9411"/>
                  </a:cubicBezTo>
                  <a:cubicBezTo>
                    <a:pt x="9900" y="11671"/>
                    <a:pt x="10517" y="14916"/>
                    <a:pt x="11544" y="19928"/>
                  </a:cubicBezTo>
                  <a:lnTo>
                    <a:pt x="12160" y="23009"/>
                  </a:lnTo>
                  <a:cubicBezTo>
                    <a:pt x="12817" y="26090"/>
                    <a:pt x="13680" y="29130"/>
                    <a:pt x="14666" y="32128"/>
                  </a:cubicBezTo>
                  <a:cubicBezTo>
                    <a:pt x="15693" y="35497"/>
                    <a:pt x="16679" y="38660"/>
                    <a:pt x="17130" y="41782"/>
                  </a:cubicBezTo>
                  <a:cubicBezTo>
                    <a:pt x="17665" y="45521"/>
                    <a:pt x="17500" y="46465"/>
                    <a:pt x="17418" y="46671"/>
                  </a:cubicBezTo>
                  <a:lnTo>
                    <a:pt x="17336" y="46671"/>
                  </a:lnTo>
                  <a:lnTo>
                    <a:pt x="8997" y="47944"/>
                  </a:lnTo>
                  <a:cubicBezTo>
                    <a:pt x="8463" y="46383"/>
                    <a:pt x="5012" y="36195"/>
                    <a:pt x="2917" y="29006"/>
                  </a:cubicBezTo>
                  <a:cubicBezTo>
                    <a:pt x="534" y="20831"/>
                    <a:pt x="1315" y="14094"/>
                    <a:pt x="2218" y="8384"/>
                  </a:cubicBezTo>
                  <a:cubicBezTo>
                    <a:pt x="3081" y="3290"/>
                    <a:pt x="4231" y="1195"/>
                    <a:pt x="4601" y="620"/>
                  </a:cubicBezTo>
                  <a:close/>
                  <a:moveTo>
                    <a:pt x="4544" y="0"/>
                  </a:moveTo>
                  <a:cubicBezTo>
                    <a:pt x="4472" y="0"/>
                    <a:pt x="4405" y="35"/>
                    <a:pt x="4355" y="86"/>
                  </a:cubicBezTo>
                  <a:cubicBezTo>
                    <a:pt x="4272" y="168"/>
                    <a:pt x="2752" y="1976"/>
                    <a:pt x="1725" y="8302"/>
                  </a:cubicBezTo>
                  <a:cubicBezTo>
                    <a:pt x="781" y="14053"/>
                    <a:pt x="0" y="20873"/>
                    <a:pt x="2424" y="29130"/>
                  </a:cubicBezTo>
                  <a:cubicBezTo>
                    <a:pt x="4683" y="36935"/>
                    <a:pt x="8545" y="48232"/>
                    <a:pt x="8586" y="48314"/>
                  </a:cubicBezTo>
                  <a:cubicBezTo>
                    <a:pt x="8627" y="48437"/>
                    <a:pt x="8709" y="48519"/>
                    <a:pt x="8832" y="48519"/>
                  </a:cubicBezTo>
                  <a:lnTo>
                    <a:pt x="8873" y="48519"/>
                  </a:lnTo>
                  <a:lnTo>
                    <a:pt x="17336" y="47164"/>
                  </a:lnTo>
                  <a:cubicBezTo>
                    <a:pt x="17377" y="47184"/>
                    <a:pt x="17428" y="47195"/>
                    <a:pt x="17480" y="47195"/>
                  </a:cubicBezTo>
                  <a:cubicBezTo>
                    <a:pt x="17531" y="47195"/>
                    <a:pt x="17582" y="47184"/>
                    <a:pt x="17623" y="47164"/>
                  </a:cubicBezTo>
                  <a:cubicBezTo>
                    <a:pt x="17870" y="47041"/>
                    <a:pt x="18363" y="46753"/>
                    <a:pt x="17623" y="41700"/>
                  </a:cubicBezTo>
                  <a:cubicBezTo>
                    <a:pt x="17172" y="38537"/>
                    <a:pt x="16186" y="35374"/>
                    <a:pt x="15159" y="32005"/>
                  </a:cubicBezTo>
                  <a:cubicBezTo>
                    <a:pt x="14173" y="29006"/>
                    <a:pt x="13351" y="25966"/>
                    <a:pt x="12653" y="22885"/>
                  </a:cubicBezTo>
                  <a:lnTo>
                    <a:pt x="12037" y="19804"/>
                  </a:lnTo>
                  <a:cubicBezTo>
                    <a:pt x="11051" y="14834"/>
                    <a:pt x="10393" y="11588"/>
                    <a:pt x="10106" y="9370"/>
                  </a:cubicBezTo>
                  <a:cubicBezTo>
                    <a:pt x="9900" y="7727"/>
                    <a:pt x="9243" y="2715"/>
                    <a:pt x="4683" y="45"/>
                  </a:cubicBezTo>
                  <a:cubicBezTo>
                    <a:pt x="4636" y="13"/>
                    <a:pt x="4589" y="0"/>
                    <a:pt x="45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51;p49"/>
            <p:cNvSpPr/>
            <p:nvPr/>
          </p:nvSpPr>
          <p:spPr>
            <a:xfrm>
              <a:off x="3498300" y="1869250"/>
              <a:ext cx="264975" cy="756675"/>
            </a:xfrm>
            <a:custGeom>
              <a:avLst/>
              <a:gdLst/>
              <a:ahLst/>
              <a:cxnLst/>
              <a:rect l="l" t="t" r="r" b="b"/>
              <a:pathLst>
                <a:path w="10599" h="30267" extrusionOk="0">
                  <a:moveTo>
                    <a:pt x="4623" y="0"/>
                  </a:moveTo>
                  <a:cubicBezTo>
                    <a:pt x="1977" y="0"/>
                    <a:pt x="0" y="7878"/>
                    <a:pt x="0" y="7878"/>
                  </a:cubicBezTo>
                  <a:lnTo>
                    <a:pt x="10599" y="30266"/>
                  </a:lnTo>
                  <a:cubicBezTo>
                    <a:pt x="10599" y="30266"/>
                    <a:pt x="9202" y="4098"/>
                    <a:pt x="5957" y="689"/>
                  </a:cubicBezTo>
                  <a:cubicBezTo>
                    <a:pt x="5498" y="207"/>
                    <a:pt x="5052" y="0"/>
                    <a:pt x="46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52;p49"/>
            <p:cNvSpPr/>
            <p:nvPr/>
          </p:nvSpPr>
          <p:spPr>
            <a:xfrm>
              <a:off x="3492125" y="1863100"/>
              <a:ext cx="278350" cy="770000"/>
            </a:xfrm>
            <a:custGeom>
              <a:avLst/>
              <a:gdLst/>
              <a:ahLst/>
              <a:cxnLst/>
              <a:rect l="l" t="t" r="r" b="b"/>
              <a:pathLst>
                <a:path w="11134" h="30800" extrusionOk="0">
                  <a:moveTo>
                    <a:pt x="4878" y="533"/>
                  </a:moveTo>
                  <a:cubicBezTo>
                    <a:pt x="5315" y="533"/>
                    <a:pt x="5727" y="767"/>
                    <a:pt x="5998" y="1140"/>
                  </a:cubicBezTo>
                  <a:cubicBezTo>
                    <a:pt x="8751" y="4016"/>
                    <a:pt x="10189" y="23899"/>
                    <a:pt x="10517" y="29239"/>
                  </a:cubicBezTo>
                  <a:lnTo>
                    <a:pt x="494" y="8124"/>
                  </a:lnTo>
                  <a:cubicBezTo>
                    <a:pt x="1028" y="6111"/>
                    <a:pt x="2712" y="1058"/>
                    <a:pt x="4602" y="565"/>
                  </a:cubicBezTo>
                  <a:cubicBezTo>
                    <a:pt x="4694" y="544"/>
                    <a:pt x="4787" y="533"/>
                    <a:pt x="4878" y="533"/>
                  </a:cubicBezTo>
                  <a:close/>
                  <a:moveTo>
                    <a:pt x="4833" y="0"/>
                  </a:moveTo>
                  <a:cubicBezTo>
                    <a:pt x="4714" y="0"/>
                    <a:pt x="4595" y="10"/>
                    <a:pt x="4478" y="31"/>
                  </a:cubicBezTo>
                  <a:cubicBezTo>
                    <a:pt x="1890" y="729"/>
                    <a:pt x="83" y="7754"/>
                    <a:pt x="1" y="8083"/>
                  </a:cubicBezTo>
                  <a:cubicBezTo>
                    <a:pt x="1" y="8124"/>
                    <a:pt x="1" y="8206"/>
                    <a:pt x="1" y="8247"/>
                  </a:cubicBezTo>
                  <a:lnTo>
                    <a:pt x="10640" y="30636"/>
                  </a:lnTo>
                  <a:cubicBezTo>
                    <a:pt x="10682" y="30718"/>
                    <a:pt x="10764" y="30800"/>
                    <a:pt x="10846" y="30800"/>
                  </a:cubicBezTo>
                  <a:lnTo>
                    <a:pt x="10928" y="30759"/>
                  </a:lnTo>
                  <a:cubicBezTo>
                    <a:pt x="11051" y="30759"/>
                    <a:pt x="11133" y="30636"/>
                    <a:pt x="11133" y="30512"/>
                  </a:cubicBezTo>
                  <a:cubicBezTo>
                    <a:pt x="11092" y="29444"/>
                    <a:pt x="9696" y="4221"/>
                    <a:pt x="6409" y="770"/>
                  </a:cubicBezTo>
                  <a:cubicBezTo>
                    <a:pt x="6033" y="257"/>
                    <a:pt x="5428" y="0"/>
                    <a:pt x="483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53;p49"/>
            <p:cNvSpPr/>
            <p:nvPr/>
          </p:nvSpPr>
          <p:spPr>
            <a:xfrm>
              <a:off x="2726775" y="1244475"/>
              <a:ext cx="419275" cy="290350"/>
            </a:xfrm>
            <a:custGeom>
              <a:avLst/>
              <a:gdLst/>
              <a:ahLst/>
              <a:cxnLst/>
              <a:rect l="l" t="t" r="r" b="b"/>
              <a:pathLst>
                <a:path w="16771" h="11614" extrusionOk="0">
                  <a:moveTo>
                    <a:pt x="5971" y="0"/>
                  </a:moveTo>
                  <a:cubicBezTo>
                    <a:pt x="4371" y="0"/>
                    <a:pt x="2277" y="612"/>
                    <a:pt x="1284" y="3496"/>
                  </a:cubicBezTo>
                  <a:cubicBezTo>
                    <a:pt x="1" y="7192"/>
                    <a:pt x="3850" y="11614"/>
                    <a:pt x="7884" y="11614"/>
                  </a:cubicBezTo>
                  <a:cubicBezTo>
                    <a:pt x="9276" y="11614"/>
                    <a:pt x="10690" y="11087"/>
                    <a:pt x="11923" y="9823"/>
                  </a:cubicBezTo>
                  <a:cubicBezTo>
                    <a:pt x="16771" y="4852"/>
                    <a:pt x="12334" y="1196"/>
                    <a:pt x="12334" y="1196"/>
                  </a:cubicBezTo>
                  <a:lnTo>
                    <a:pt x="8062" y="333"/>
                  </a:lnTo>
                  <a:cubicBezTo>
                    <a:pt x="8062" y="333"/>
                    <a:pt x="7151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54;p49"/>
            <p:cNvSpPr/>
            <p:nvPr/>
          </p:nvSpPr>
          <p:spPr>
            <a:xfrm>
              <a:off x="2728050" y="1238050"/>
              <a:ext cx="362550" cy="302325"/>
            </a:xfrm>
            <a:custGeom>
              <a:avLst/>
              <a:gdLst/>
              <a:ahLst/>
              <a:cxnLst/>
              <a:rect l="l" t="t" r="r" b="b"/>
              <a:pathLst>
                <a:path w="14502" h="12093" extrusionOk="0">
                  <a:moveTo>
                    <a:pt x="5916" y="508"/>
                  </a:moveTo>
                  <a:cubicBezTo>
                    <a:pt x="6573" y="508"/>
                    <a:pt x="7271" y="631"/>
                    <a:pt x="7888" y="837"/>
                  </a:cubicBezTo>
                  <a:lnTo>
                    <a:pt x="7929" y="837"/>
                  </a:lnTo>
                  <a:lnTo>
                    <a:pt x="12201" y="1699"/>
                  </a:lnTo>
                  <a:cubicBezTo>
                    <a:pt x="13146" y="2603"/>
                    <a:pt x="13762" y="3836"/>
                    <a:pt x="13844" y="5191"/>
                  </a:cubicBezTo>
                  <a:cubicBezTo>
                    <a:pt x="13926" y="6752"/>
                    <a:pt x="13228" y="8354"/>
                    <a:pt x="11667" y="9874"/>
                  </a:cubicBezTo>
                  <a:cubicBezTo>
                    <a:pt x="10563" y="11025"/>
                    <a:pt x="9218" y="11612"/>
                    <a:pt x="7800" y="11612"/>
                  </a:cubicBezTo>
                  <a:cubicBezTo>
                    <a:pt x="6737" y="11612"/>
                    <a:pt x="5634" y="11282"/>
                    <a:pt x="4560" y="10614"/>
                  </a:cubicBezTo>
                  <a:cubicBezTo>
                    <a:pt x="2383" y="9258"/>
                    <a:pt x="575" y="6424"/>
                    <a:pt x="1479" y="3836"/>
                  </a:cubicBezTo>
                  <a:cubicBezTo>
                    <a:pt x="1808" y="2603"/>
                    <a:pt x="2670" y="1535"/>
                    <a:pt x="3821" y="960"/>
                  </a:cubicBezTo>
                  <a:cubicBezTo>
                    <a:pt x="4478" y="631"/>
                    <a:pt x="5176" y="508"/>
                    <a:pt x="5916" y="508"/>
                  </a:cubicBezTo>
                  <a:close/>
                  <a:moveTo>
                    <a:pt x="5912" y="0"/>
                  </a:moveTo>
                  <a:cubicBezTo>
                    <a:pt x="5197" y="0"/>
                    <a:pt x="4387" y="122"/>
                    <a:pt x="3615" y="508"/>
                  </a:cubicBezTo>
                  <a:cubicBezTo>
                    <a:pt x="2342" y="1124"/>
                    <a:pt x="1397" y="2275"/>
                    <a:pt x="986" y="3671"/>
                  </a:cubicBezTo>
                  <a:cubicBezTo>
                    <a:pt x="0" y="6547"/>
                    <a:pt x="1931" y="9587"/>
                    <a:pt x="4314" y="11066"/>
                  </a:cubicBezTo>
                  <a:cubicBezTo>
                    <a:pt x="5382" y="11723"/>
                    <a:pt x="6573" y="12093"/>
                    <a:pt x="7847" y="12093"/>
                  </a:cubicBezTo>
                  <a:cubicBezTo>
                    <a:pt x="9449" y="12093"/>
                    <a:pt x="10969" y="11435"/>
                    <a:pt x="12078" y="10244"/>
                  </a:cubicBezTo>
                  <a:cubicBezTo>
                    <a:pt x="13721" y="8560"/>
                    <a:pt x="14501" y="6875"/>
                    <a:pt x="14378" y="5150"/>
                  </a:cubicBezTo>
                  <a:cubicBezTo>
                    <a:pt x="14255" y="3630"/>
                    <a:pt x="13557" y="2233"/>
                    <a:pt x="12447" y="1248"/>
                  </a:cubicBezTo>
                  <a:cubicBezTo>
                    <a:pt x="12406" y="1206"/>
                    <a:pt x="12365" y="1206"/>
                    <a:pt x="12324" y="1206"/>
                  </a:cubicBezTo>
                  <a:lnTo>
                    <a:pt x="8052" y="344"/>
                  </a:lnTo>
                  <a:cubicBezTo>
                    <a:pt x="7902" y="294"/>
                    <a:pt x="7022" y="0"/>
                    <a:pt x="59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55;p49"/>
            <p:cNvSpPr/>
            <p:nvPr/>
          </p:nvSpPr>
          <p:spPr>
            <a:xfrm>
              <a:off x="2700325" y="1234300"/>
              <a:ext cx="234175" cy="125325"/>
            </a:xfrm>
            <a:custGeom>
              <a:avLst/>
              <a:gdLst/>
              <a:ahLst/>
              <a:cxnLst/>
              <a:rect l="l" t="t" r="r" b="b"/>
              <a:pathLst>
                <a:path w="9367" h="5013" extrusionOk="0">
                  <a:moveTo>
                    <a:pt x="6573" y="1"/>
                  </a:moveTo>
                  <a:cubicBezTo>
                    <a:pt x="5679" y="1"/>
                    <a:pt x="4786" y="165"/>
                    <a:pt x="3944" y="494"/>
                  </a:cubicBezTo>
                  <a:cubicBezTo>
                    <a:pt x="2136" y="1315"/>
                    <a:pt x="740" y="2835"/>
                    <a:pt x="41" y="4684"/>
                  </a:cubicBezTo>
                  <a:cubicBezTo>
                    <a:pt x="0" y="4807"/>
                    <a:pt x="41" y="4971"/>
                    <a:pt x="206" y="5013"/>
                  </a:cubicBezTo>
                  <a:lnTo>
                    <a:pt x="288" y="5013"/>
                  </a:lnTo>
                  <a:cubicBezTo>
                    <a:pt x="370" y="5013"/>
                    <a:pt x="493" y="4971"/>
                    <a:pt x="534" y="4889"/>
                  </a:cubicBezTo>
                  <a:cubicBezTo>
                    <a:pt x="1150" y="3123"/>
                    <a:pt x="2465" y="1726"/>
                    <a:pt x="4149" y="987"/>
                  </a:cubicBezTo>
                  <a:cubicBezTo>
                    <a:pt x="4930" y="658"/>
                    <a:pt x="5751" y="494"/>
                    <a:pt x="6573" y="494"/>
                  </a:cubicBezTo>
                  <a:cubicBezTo>
                    <a:pt x="7395" y="494"/>
                    <a:pt x="8216" y="658"/>
                    <a:pt x="8997" y="987"/>
                  </a:cubicBezTo>
                  <a:cubicBezTo>
                    <a:pt x="9026" y="996"/>
                    <a:pt x="9057" y="1002"/>
                    <a:pt x="9089" y="1002"/>
                  </a:cubicBezTo>
                  <a:cubicBezTo>
                    <a:pt x="9191" y="1002"/>
                    <a:pt x="9294" y="948"/>
                    <a:pt x="9325" y="822"/>
                  </a:cubicBezTo>
                  <a:cubicBezTo>
                    <a:pt x="9366" y="699"/>
                    <a:pt x="9325" y="576"/>
                    <a:pt x="9202" y="494"/>
                  </a:cubicBezTo>
                  <a:cubicBezTo>
                    <a:pt x="8360" y="165"/>
                    <a:pt x="7466" y="1"/>
                    <a:pt x="6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56;p49"/>
            <p:cNvSpPr/>
            <p:nvPr/>
          </p:nvSpPr>
          <p:spPr>
            <a:xfrm>
              <a:off x="2928300" y="1197325"/>
              <a:ext cx="239325" cy="114375"/>
            </a:xfrm>
            <a:custGeom>
              <a:avLst/>
              <a:gdLst/>
              <a:ahLst/>
              <a:cxnLst/>
              <a:rect l="l" t="t" r="r" b="b"/>
              <a:pathLst>
                <a:path w="9573" h="4575" extrusionOk="0">
                  <a:moveTo>
                    <a:pt x="781" y="1"/>
                  </a:moveTo>
                  <a:lnTo>
                    <a:pt x="1" y="2219"/>
                  </a:lnTo>
                  <a:cubicBezTo>
                    <a:pt x="1" y="2219"/>
                    <a:pt x="2716" y="4574"/>
                    <a:pt x="5211" y="4574"/>
                  </a:cubicBezTo>
                  <a:cubicBezTo>
                    <a:pt x="5754" y="4574"/>
                    <a:pt x="6287" y="4463"/>
                    <a:pt x="6779" y="4191"/>
                  </a:cubicBezTo>
                  <a:cubicBezTo>
                    <a:pt x="9572" y="2630"/>
                    <a:pt x="8299" y="247"/>
                    <a:pt x="8299" y="247"/>
                  </a:cubicBezTo>
                  <a:lnTo>
                    <a:pt x="7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57;p49"/>
            <p:cNvSpPr/>
            <p:nvPr/>
          </p:nvSpPr>
          <p:spPr>
            <a:xfrm>
              <a:off x="2921125" y="1191175"/>
              <a:ext cx="253700" cy="127375"/>
            </a:xfrm>
            <a:custGeom>
              <a:avLst/>
              <a:gdLst/>
              <a:ahLst/>
              <a:cxnLst/>
              <a:rect l="l" t="t" r="r" b="b"/>
              <a:pathLst>
                <a:path w="10148" h="5095" extrusionOk="0">
                  <a:moveTo>
                    <a:pt x="1192" y="534"/>
                  </a:moveTo>
                  <a:lnTo>
                    <a:pt x="8381" y="740"/>
                  </a:lnTo>
                  <a:cubicBezTo>
                    <a:pt x="8586" y="1233"/>
                    <a:pt x="9120" y="2999"/>
                    <a:pt x="6943" y="4232"/>
                  </a:cubicBezTo>
                  <a:cubicBezTo>
                    <a:pt x="6493" y="4481"/>
                    <a:pt x="6002" y="4584"/>
                    <a:pt x="5498" y="4584"/>
                  </a:cubicBezTo>
                  <a:cubicBezTo>
                    <a:pt x="3426" y="4584"/>
                    <a:pt x="1137" y="2846"/>
                    <a:pt x="575" y="2383"/>
                  </a:cubicBezTo>
                  <a:lnTo>
                    <a:pt x="1192" y="534"/>
                  </a:lnTo>
                  <a:close/>
                  <a:moveTo>
                    <a:pt x="1068" y="0"/>
                  </a:moveTo>
                  <a:cubicBezTo>
                    <a:pt x="945" y="0"/>
                    <a:pt x="822" y="41"/>
                    <a:pt x="822" y="165"/>
                  </a:cubicBezTo>
                  <a:lnTo>
                    <a:pt x="0" y="2383"/>
                  </a:lnTo>
                  <a:cubicBezTo>
                    <a:pt x="0" y="2465"/>
                    <a:pt x="0" y="2588"/>
                    <a:pt x="82" y="2630"/>
                  </a:cubicBezTo>
                  <a:cubicBezTo>
                    <a:pt x="247" y="2753"/>
                    <a:pt x="2917" y="5094"/>
                    <a:pt x="5505" y="5094"/>
                  </a:cubicBezTo>
                  <a:cubicBezTo>
                    <a:pt x="6080" y="5094"/>
                    <a:pt x="6655" y="4930"/>
                    <a:pt x="7189" y="4642"/>
                  </a:cubicBezTo>
                  <a:cubicBezTo>
                    <a:pt x="10147" y="2999"/>
                    <a:pt x="8791" y="370"/>
                    <a:pt x="8791" y="370"/>
                  </a:cubicBezTo>
                  <a:cubicBezTo>
                    <a:pt x="8750" y="288"/>
                    <a:pt x="8668" y="247"/>
                    <a:pt x="8586" y="247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58;p49"/>
            <p:cNvSpPr/>
            <p:nvPr/>
          </p:nvSpPr>
          <p:spPr>
            <a:xfrm>
              <a:off x="3202525" y="710225"/>
              <a:ext cx="297850" cy="294050"/>
            </a:xfrm>
            <a:custGeom>
              <a:avLst/>
              <a:gdLst/>
              <a:ahLst/>
              <a:cxnLst/>
              <a:rect l="l" t="t" r="r" b="b"/>
              <a:pathLst>
                <a:path w="11914" h="11762" extrusionOk="0">
                  <a:moveTo>
                    <a:pt x="1920" y="1"/>
                  </a:moveTo>
                  <a:cubicBezTo>
                    <a:pt x="1789" y="1"/>
                    <a:pt x="1655" y="5"/>
                    <a:pt x="1520" y="13"/>
                  </a:cubicBezTo>
                  <a:cubicBezTo>
                    <a:pt x="1520" y="13"/>
                    <a:pt x="0" y="2272"/>
                    <a:pt x="2958" y="3710"/>
                  </a:cubicBezTo>
                  <a:cubicBezTo>
                    <a:pt x="5916" y="5148"/>
                    <a:pt x="6943" y="11762"/>
                    <a:pt x="6943" y="11762"/>
                  </a:cubicBezTo>
                  <a:cubicBezTo>
                    <a:pt x="6943" y="11762"/>
                    <a:pt x="11913" y="10570"/>
                    <a:pt x="11379" y="7448"/>
                  </a:cubicBezTo>
                  <a:cubicBezTo>
                    <a:pt x="10916" y="4964"/>
                    <a:pt x="9410" y="4723"/>
                    <a:pt x="8844" y="4723"/>
                  </a:cubicBezTo>
                  <a:cubicBezTo>
                    <a:pt x="8709" y="4723"/>
                    <a:pt x="8627" y="4737"/>
                    <a:pt x="8627" y="4737"/>
                  </a:cubicBezTo>
                  <a:cubicBezTo>
                    <a:pt x="8627" y="4737"/>
                    <a:pt x="6492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59;p49"/>
            <p:cNvSpPr/>
            <p:nvPr/>
          </p:nvSpPr>
          <p:spPr>
            <a:xfrm>
              <a:off x="3223050" y="704025"/>
              <a:ext cx="284500" cy="307450"/>
            </a:xfrm>
            <a:custGeom>
              <a:avLst/>
              <a:gdLst/>
              <a:ahLst/>
              <a:cxnLst/>
              <a:rect l="l" t="t" r="r" b="b"/>
              <a:pathLst>
                <a:path w="11380" h="12298" extrusionOk="0">
                  <a:moveTo>
                    <a:pt x="863" y="466"/>
                  </a:moveTo>
                  <a:lnTo>
                    <a:pt x="863" y="507"/>
                  </a:lnTo>
                  <a:cubicBezTo>
                    <a:pt x="922" y="506"/>
                    <a:pt x="979" y="505"/>
                    <a:pt x="1037" y="505"/>
                  </a:cubicBezTo>
                  <a:cubicBezTo>
                    <a:pt x="5397" y="505"/>
                    <a:pt x="7519" y="5068"/>
                    <a:pt x="7560" y="5108"/>
                  </a:cubicBezTo>
                  <a:cubicBezTo>
                    <a:pt x="7593" y="5175"/>
                    <a:pt x="7681" y="5243"/>
                    <a:pt x="7757" y="5243"/>
                  </a:cubicBezTo>
                  <a:cubicBezTo>
                    <a:pt x="7774" y="5243"/>
                    <a:pt x="7791" y="5239"/>
                    <a:pt x="7806" y="5232"/>
                  </a:cubicBezTo>
                  <a:cubicBezTo>
                    <a:pt x="7820" y="5232"/>
                    <a:pt x="7887" y="5223"/>
                    <a:pt x="7990" y="5223"/>
                  </a:cubicBezTo>
                  <a:cubicBezTo>
                    <a:pt x="8493" y="5223"/>
                    <a:pt x="9862" y="5421"/>
                    <a:pt x="10271" y="7737"/>
                  </a:cubicBezTo>
                  <a:cubicBezTo>
                    <a:pt x="10723" y="10202"/>
                    <a:pt x="7313" y="11394"/>
                    <a:pt x="6327" y="11681"/>
                  </a:cubicBezTo>
                  <a:cubicBezTo>
                    <a:pt x="6081" y="10367"/>
                    <a:pt x="4971" y="5026"/>
                    <a:pt x="2260" y="3712"/>
                  </a:cubicBezTo>
                  <a:cubicBezTo>
                    <a:pt x="1521" y="3424"/>
                    <a:pt x="946" y="2849"/>
                    <a:pt x="658" y="2109"/>
                  </a:cubicBezTo>
                  <a:cubicBezTo>
                    <a:pt x="535" y="1575"/>
                    <a:pt x="617" y="1000"/>
                    <a:pt x="863" y="466"/>
                  </a:cubicBezTo>
                  <a:close/>
                  <a:moveTo>
                    <a:pt x="1140" y="0"/>
                  </a:moveTo>
                  <a:cubicBezTo>
                    <a:pt x="996" y="0"/>
                    <a:pt x="849" y="5"/>
                    <a:pt x="699" y="14"/>
                  </a:cubicBezTo>
                  <a:cubicBezTo>
                    <a:pt x="617" y="14"/>
                    <a:pt x="535" y="55"/>
                    <a:pt x="494" y="97"/>
                  </a:cubicBezTo>
                  <a:cubicBezTo>
                    <a:pt x="124" y="754"/>
                    <a:pt x="1" y="1534"/>
                    <a:pt x="165" y="2274"/>
                  </a:cubicBezTo>
                  <a:cubicBezTo>
                    <a:pt x="494" y="3136"/>
                    <a:pt x="1151" y="3876"/>
                    <a:pt x="2055" y="4205"/>
                  </a:cubicBezTo>
                  <a:cubicBezTo>
                    <a:pt x="4848" y="5560"/>
                    <a:pt x="5875" y="12010"/>
                    <a:pt x="5875" y="12051"/>
                  </a:cubicBezTo>
                  <a:cubicBezTo>
                    <a:pt x="5875" y="12133"/>
                    <a:pt x="5916" y="12215"/>
                    <a:pt x="5957" y="12256"/>
                  </a:cubicBezTo>
                  <a:cubicBezTo>
                    <a:pt x="5998" y="12256"/>
                    <a:pt x="6040" y="12297"/>
                    <a:pt x="6122" y="12297"/>
                  </a:cubicBezTo>
                  <a:lnTo>
                    <a:pt x="6163" y="12297"/>
                  </a:lnTo>
                  <a:cubicBezTo>
                    <a:pt x="6368" y="12215"/>
                    <a:pt x="11380" y="11024"/>
                    <a:pt x="10805" y="7696"/>
                  </a:cubicBezTo>
                  <a:cubicBezTo>
                    <a:pt x="10312" y="4944"/>
                    <a:pt x="8545" y="4739"/>
                    <a:pt x="7929" y="4739"/>
                  </a:cubicBezTo>
                  <a:cubicBezTo>
                    <a:pt x="7493" y="3865"/>
                    <a:pt x="529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60;p49"/>
            <p:cNvSpPr/>
            <p:nvPr/>
          </p:nvSpPr>
          <p:spPr>
            <a:xfrm>
              <a:off x="2968350" y="1142900"/>
              <a:ext cx="403650" cy="763100"/>
            </a:xfrm>
            <a:custGeom>
              <a:avLst/>
              <a:gdLst/>
              <a:ahLst/>
              <a:cxnLst/>
              <a:rect l="l" t="t" r="r" b="b"/>
              <a:pathLst>
                <a:path w="16146" h="30524" extrusionOk="0">
                  <a:moveTo>
                    <a:pt x="4643" y="1"/>
                  </a:moveTo>
                  <a:cubicBezTo>
                    <a:pt x="4643" y="1"/>
                    <a:pt x="5588" y="2055"/>
                    <a:pt x="4191" y="5341"/>
                  </a:cubicBezTo>
                  <a:cubicBezTo>
                    <a:pt x="3000" y="8176"/>
                    <a:pt x="1" y="13845"/>
                    <a:pt x="1" y="13845"/>
                  </a:cubicBezTo>
                  <a:lnTo>
                    <a:pt x="1" y="30523"/>
                  </a:lnTo>
                  <a:lnTo>
                    <a:pt x="14667" y="30195"/>
                  </a:lnTo>
                  <a:lnTo>
                    <a:pt x="16145" y="17953"/>
                  </a:lnTo>
                  <a:lnTo>
                    <a:pt x="12941" y="12735"/>
                  </a:lnTo>
                  <a:cubicBezTo>
                    <a:pt x="12941" y="12735"/>
                    <a:pt x="11832" y="6902"/>
                    <a:pt x="13229" y="2548"/>
                  </a:cubicBezTo>
                  <a:lnTo>
                    <a:pt x="4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61;p49"/>
            <p:cNvSpPr/>
            <p:nvPr/>
          </p:nvSpPr>
          <p:spPr>
            <a:xfrm>
              <a:off x="2962200" y="1136750"/>
              <a:ext cx="414925" cy="775400"/>
            </a:xfrm>
            <a:custGeom>
              <a:avLst/>
              <a:gdLst/>
              <a:ahLst/>
              <a:cxnLst/>
              <a:rect l="l" t="t" r="r" b="b"/>
              <a:pathLst>
                <a:path w="16597" h="31016" extrusionOk="0">
                  <a:moveTo>
                    <a:pt x="4930" y="0"/>
                  </a:moveTo>
                  <a:cubicBezTo>
                    <a:pt x="4848" y="0"/>
                    <a:pt x="4725" y="41"/>
                    <a:pt x="4684" y="82"/>
                  </a:cubicBezTo>
                  <a:cubicBezTo>
                    <a:pt x="4601" y="164"/>
                    <a:pt x="4601" y="288"/>
                    <a:pt x="4643" y="370"/>
                  </a:cubicBezTo>
                  <a:cubicBezTo>
                    <a:pt x="4643" y="370"/>
                    <a:pt x="5546" y="2383"/>
                    <a:pt x="4191" y="5505"/>
                  </a:cubicBezTo>
                  <a:cubicBezTo>
                    <a:pt x="2999" y="8257"/>
                    <a:pt x="42" y="13885"/>
                    <a:pt x="42" y="13967"/>
                  </a:cubicBezTo>
                  <a:cubicBezTo>
                    <a:pt x="1" y="14009"/>
                    <a:pt x="1" y="14050"/>
                    <a:pt x="1" y="14091"/>
                  </a:cubicBezTo>
                  <a:lnTo>
                    <a:pt x="1" y="30769"/>
                  </a:lnTo>
                  <a:cubicBezTo>
                    <a:pt x="1" y="30892"/>
                    <a:pt x="124" y="31016"/>
                    <a:pt x="247" y="31016"/>
                  </a:cubicBezTo>
                  <a:cubicBezTo>
                    <a:pt x="411" y="31016"/>
                    <a:pt x="535" y="30934"/>
                    <a:pt x="535" y="30769"/>
                  </a:cubicBezTo>
                  <a:lnTo>
                    <a:pt x="535" y="14132"/>
                  </a:lnTo>
                  <a:cubicBezTo>
                    <a:pt x="822" y="13557"/>
                    <a:pt x="3533" y="8339"/>
                    <a:pt x="4684" y="5710"/>
                  </a:cubicBezTo>
                  <a:cubicBezTo>
                    <a:pt x="5752" y="3245"/>
                    <a:pt x="5505" y="1479"/>
                    <a:pt x="5300" y="657"/>
                  </a:cubicBezTo>
                  <a:lnTo>
                    <a:pt x="5300" y="657"/>
                  </a:lnTo>
                  <a:lnTo>
                    <a:pt x="13146" y="2958"/>
                  </a:lnTo>
                  <a:cubicBezTo>
                    <a:pt x="11873" y="7312"/>
                    <a:pt x="12859" y="12817"/>
                    <a:pt x="12900" y="13064"/>
                  </a:cubicBezTo>
                  <a:cubicBezTo>
                    <a:pt x="12900" y="13064"/>
                    <a:pt x="12900" y="13105"/>
                    <a:pt x="12941" y="13146"/>
                  </a:cubicBezTo>
                  <a:lnTo>
                    <a:pt x="16104" y="18281"/>
                  </a:lnTo>
                  <a:lnTo>
                    <a:pt x="14625" y="30399"/>
                  </a:lnTo>
                  <a:cubicBezTo>
                    <a:pt x="14603" y="30601"/>
                    <a:pt x="14750" y="30704"/>
                    <a:pt x="14897" y="30704"/>
                  </a:cubicBezTo>
                  <a:cubicBezTo>
                    <a:pt x="15019" y="30704"/>
                    <a:pt x="15140" y="30632"/>
                    <a:pt x="15159" y="30482"/>
                  </a:cubicBezTo>
                  <a:lnTo>
                    <a:pt x="16597" y="18240"/>
                  </a:lnTo>
                  <a:cubicBezTo>
                    <a:pt x="16597" y="18199"/>
                    <a:pt x="16597" y="18117"/>
                    <a:pt x="16556" y="18075"/>
                  </a:cubicBezTo>
                  <a:lnTo>
                    <a:pt x="13393" y="12899"/>
                  </a:lnTo>
                  <a:cubicBezTo>
                    <a:pt x="13269" y="12324"/>
                    <a:pt x="12407" y="6902"/>
                    <a:pt x="13721" y="2876"/>
                  </a:cubicBezTo>
                  <a:cubicBezTo>
                    <a:pt x="13721" y="2794"/>
                    <a:pt x="13721" y="2711"/>
                    <a:pt x="13721" y="2670"/>
                  </a:cubicBezTo>
                  <a:cubicBezTo>
                    <a:pt x="13680" y="2588"/>
                    <a:pt x="13598" y="2547"/>
                    <a:pt x="13557" y="2547"/>
                  </a:cubicBezTo>
                  <a:lnTo>
                    <a:pt x="49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62;p49"/>
            <p:cNvSpPr/>
            <p:nvPr/>
          </p:nvSpPr>
          <p:spPr>
            <a:xfrm>
              <a:off x="3015600" y="1575475"/>
              <a:ext cx="191050" cy="81975"/>
            </a:xfrm>
            <a:custGeom>
              <a:avLst/>
              <a:gdLst/>
              <a:ahLst/>
              <a:cxnLst/>
              <a:rect l="l" t="t" r="r" b="b"/>
              <a:pathLst>
                <a:path w="7642" h="3279" extrusionOk="0">
                  <a:moveTo>
                    <a:pt x="302" y="0"/>
                  </a:moveTo>
                  <a:cubicBezTo>
                    <a:pt x="206" y="0"/>
                    <a:pt x="112" y="68"/>
                    <a:pt x="83" y="157"/>
                  </a:cubicBezTo>
                  <a:cubicBezTo>
                    <a:pt x="1" y="280"/>
                    <a:pt x="83" y="444"/>
                    <a:pt x="206" y="485"/>
                  </a:cubicBezTo>
                  <a:cubicBezTo>
                    <a:pt x="2096" y="1307"/>
                    <a:pt x="4109" y="1923"/>
                    <a:pt x="6122" y="2334"/>
                  </a:cubicBezTo>
                  <a:cubicBezTo>
                    <a:pt x="6409" y="2375"/>
                    <a:pt x="6697" y="2539"/>
                    <a:pt x="6861" y="2786"/>
                  </a:cubicBezTo>
                  <a:lnTo>
                    <a:pt x="7149" y="3156"/>
                  </a:lnTo>
                  <a:cubicBezTo>
                    <a:pt x="7190" y="3238"/>
                    <a:pt x="7272" y="3279"/>
                    <a:pt x="7354" y="3279"/>
                  </a:cubicBezTo>
                  <a:cubicBezTo>
                    <a:pt x="7436" y="3279"/>
                    <a:pt x="7477" y="3238"/>
                    <a:pt x="7518" y="3197"/>
                  </a:cubicBezTo>
                  <a:cubicBezTo>
                    <a:pt x="7642" y="3114"/>
                    <a:pt x="7642" y="2950"/>
                    <a:pt x="7559" y="2868"/>
                  </a:cubicBezTo>
                  <a:lnTo>
                    <a:pt x="7313" y="2498"/>
                  </a:lnTo>
                  <a:cubicBezTo>
                    <a:pt x="7025" y="2129"/>
                    <a:pt x="6656" y="1923"/>
                    <a:pt x="6245" y="1841"/>
                  </a:cubicBezTo>
                  <a:cubicBezTo>
                    <a:pt x="4232" y="1430"/>
                    <a:pt x="2260" y="814"/>
                    <a:pt x="411" y="33"/>
                  </a:cubicBezTo>
                  <a:cubicBezTo>
                    <a:pt x="377" y="11"/>
                    <a:pt x="339" y="0"/>
                    <a:pt x="3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63;p49"/>
            <p:cNvSpPr/>
            <p:nvPr/>
          </p:nvSpPr>
          <p:spPr>
            <a:xfrm>
              <a:off x="3199425" y="1203500"/>
              <a:ext cx="99650" cy="226100"/>
            </a:xfrm>
            <a:custGeom>
              <a:avLst/>
              <a:gdLst/>
              <a:ahLst/>
              <a:cxnLst/>
              <a:rect l="l" t="t" r="r" b="b"/>
              <a:pathLst>
                <a:path w="3986" h="9044" extrusionOk="0">
                  <a:moveTo>
                    <a:pt x="3657" y="0"/>
                  </a:moveTo>
                  <a:lnTo>
                    <a:pt x="1" y="1027"/>
                  </a:lnTo>
                  <a:cubicBezTo>
                    <a:pt x="1" y="1027"/>
                    <a:pt x="905" y="5998"/>
                    <a:pt x="2343" y="8750"/>
                  </a:cubicBezTo>
                  <a:cubicBezTo>
                    <a:pt x="2467" y="8953"/>
                    <a:pt x="2664" y="9044"/>
                    <a:pt x="2854" y="9044"/>
                  </a:cubicBezTo>
                  <a:cubicBezTo>
                    <a:pt x="3165" y="9044"/>
                    <a:pt x="3462" y="8804"/>
                    <a:pt x="3411" y="8422"/>
                  </a:cubicBezTo>
                  <a:cubicBezTo>
                    <a:pt x="3205" y="6327"/>
                    <a:pt x="3082" y="2917"/>
                    <a:pt x="3986" y="124"/>
                  </a:cubicBezTo>
                  <a:lnTo>
                    <a:pt x="3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64;p49"/>
            <p:cNvSpPr/>
            <p:nvPr/>
          </p:nvSpPr>
          <p:spPr>
            <a:xfrm>
              <a:off x="3193275" y="1196575"/>
              <a:ext cx="113000" cy="239050"/>
            </a:xfrm>
            <a:custGeom>
              <a:avLst/>
              <a:gdLst/>
              <a:ahLst/>
              <a:cxnLst/>
              <a:rect l="l" t="t" r="r" b="b"/>
              <a:pathLst>
                <a:path w="4520" h="9562" extrusionOk="0">
                  <a:moveTo>
                    <a:pt x="3944" y="565"/>
                  </a:moveTo>
                  <a:cubicBezTo>
                    <a:pt x="3123" y="3276"/>
                    <a:pt x="3205" y="6480"/>
                    <a:pt x="3410" y="8699"/>
                  </a:cubicBezTo>
                  <a:cubicBezTo>
                    <a:pt x="3451" y="8863"/>
                    <a:pt x="3328" y="8986"/>
                    <a:pt x="3205" y="9027"/>
                  </a:cubicBezTo>
                  <a:cubicBezTo>
                    <a:pt x="3166" y="9037"/>
                    <a:pt x="3129" y="9042"/>
                    <a:pt x="3095" y="9042"/>
                  </a:cubicBezTo>
                  <a:cubicBezTo>
                    <a:pt x="2985" y="9042"/>
                    <a:pt x="2898" y="8989"/>
                    <a:pt x="2835" y="8863"/>
                  </a:cubicBezTo>
                  <a:cubicBezTo>
                    <a:pt x="1603" y="6563"/>
                    <a:pt x="740" y="2496"/>
                    <a:pt x="576" y="1469"/>
                  </a:cubicBezTo>
                  <a:lnTo>
                    <a:pt x="3903" y="565"/>
                  </a:lnTo>
                  <a:close/>
                  <a:moveTo>
                    <a:pt x="3883" y="0"/>
                  </a:moveTo>
                  <a:cubicBezTo>
                    <a:pt x="3862" y="0"/>
                    <a:pt x="3841" y="10"/>
                    <a:pt x="3821" y="31"/>
                  </a:cubicBezTo>
                  <a:lnTo>
                    <a:pt x="206" y="1058"/>
                  </a:lnTo>
                  <a:cubicBezTo>
                    <a:pt x="83" y="1058"/>
                    <a:pt x="0" y="1222"/>
                    <a:pt x="0" y="1345"/>
                  </a:cubicBezTo>
                  <a:cubicBezTo>
                    <a:pt x="42" y="1551"/>
                    <a:pt x="945" y="6398"/>
                    <a:pt x="2383" y="9110"/>
                  </a:cubicBezTo>
                  <a:cubicBezTo>
                    <a:pt x="2506" y="9397"/>
                    <a:pt x="2794" y="9561"/>
                    <a:pt x="3081" y="9561"/>
                  </a:cubicBezTo>
                  <a:cubicBezTo>
                    <a:pt x="3164" y="9561"/>
                    <a:pt x="3246" y="9520"/>
                    <a:pt x="3328" y="9520"/>
                  </a:cubicBezTo>
                  <a:cubicBezTo>
                    <a:pt x="3739" y="9397"/>
                    <a:pt x="3985" y="9027"/>
                    <a:pt x="3903" y="8617"/>
                  </a:cubicBezTo>
                  <a:cubicBezTo>
                    <a:pt x="3698" y="6357"/>
                    <a:pt x="3616" y="3112"/>
                    <a:pt x="4478" y="442"/>
                  </a:cubicBezTo>
                  <a:cubicBezTo>
                    <a:pt x="4519" y="401"/>
                    <a:pt x="4519" y="318"/>
                    <a:pt x="4478" y="236"/>
                  </a:cubicBezTo>
                  <a:cubicBezTo>
                    <a:pt x="4437" y="195"/>
                    <a:pt x="4396" y="154"/>
                    <a:pt x="4314" y="113"/>
                  </a:cubicBezTo>
                  <a:lnTo>
                    <a:pt x="3944" y="31"/>
                  </a:lnTo>
                  <a:cubicBezTo>
                    <a:pt x="3924" y="10"/>
                    <a:pt x="3903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65;p49"/>
            <p:cNvSpPr/>
            <p:nvPr/>
          </p:nvSpPr>
          <p:spPr>
            <a:xfrm>
              <a:off x="3048475" y="1808400"/>
              <a:ext cx="323525" cy="580275"/>
            </a:xfrm>
            <a:custGeom>
              <a:avLst/>
              <a:gdLst/>
              <a:ahLst/>
              <a:cxnLst/>
              <a:rect l="l" t="t" r="r" b="b"/>
              <a:pathLst>
                <a:path w="12941" h="23211" extrusionOk="0">
                  <a:moveTo>
                    <a:pt x="12940" y="1"/>
                  </a:moveTo>
                  <a:lnTo>
                    <a:pt x="12940" y="1"/>
                  </a:lnTo>
                  <a:cubicBezTo>
                    <a:pt x="10653" y="907"/>
                    <a:pt x="8240" y="1363"/>
                    <a:pt x="5827" y="1363"/>
                  </a:cubicBezTo>
                  <a:cubicBezTo>
                    <a:pt x="3863" y="1363"/>
                    <a:pt x="1899" y="1061"/>
                    <a:pt x="0" y="452"/>
                  </a:cubicBezTo>
                  <a:lnTo>
                    <a:pt x="0" y="452"/>
                  </a:lnTo>
                  <a:lnTo>
                    <a:pt x="1972" y="23211"/>
                  </a:lnTo>
                  <a:lnTo>
                    <a:pt x="12489" y="22882"/>
                  </a:lnTo>
                  <a:lnTo>
                    <a:pt x="12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66;p49"/>
            <p:cNvSpPr/>
            <p:nvPr/>
          </p:nvSpPr>
          <p:spPr>
            <a:xfrm>
              <a:off x="3041275" y="1800450"/>
              <a:ext cx="336875" cy="595425"/>
            </a:xfrm>
            <a:custGeom>
              <a:avLst/>
              <a:gdLst/>
              <a:ahLst/>
              <a:cxnLst/>
              <a:rect l="l" t="t" r="r" b="b"/>
              <a:pathLst>
                <a:path w="13475" h="23817" extrusionOk="0">
                  <a:moveTo>
                    <a:pt x="12941" y="688"/>
                  </a:moveTo>
                  <a:lnTo>
                    <a:pt x="12530" y="22954"/>
                  </a:lnTo>
                  <a:lnTo>
                    <a:pt x="2465" y="23282"/>
                  </a:lnTo>
                  <a:lnTo>
                    <a:pt x="576" y="1140"/>
                  </a:lnTo>
                  <a:lnTo>
                    <a:pt x="576" y="1140"/>
                  </a:lnTo>
                  <a:cubicBezTo>
                    <a:pt x="2460" y="1746"/>
                    <a:pt x="4287" y="1964"/>
                    <a:pt x="5942" y="1964"/>
                  </a:cubicBezTo>
                  <a:cubicBezTo>
                    <a:pt x="9336" y="1964"/>
                    <a:pt x="12002" y="1047"/>
                    <a:pt x="12941" y="688"/>
                  </a:cubicBezTo>
                  <a:close/>
                  <a:moveTo>
                    <a:pt x="13213" y="0"/>
                  </a:moveTo>
                  <a:cubicBezTo>
                    <a:pt x="13167" y="0"/>
                    <a:pt x="13126" y="10"/>
                    <a:pt x="13105" y="31"/>
                  </a:cubicBezTo>
                  <a:cubicBezTo>
                    <a:pt x="13047" y="60"/>
                    <a:pt x="10073" y="1426"/>
                    <a:pt x="6002" y="1426"/>
                  </a:cubicBezTo>
                  <a:cubicBezTo>
                    <a:pt x="4275" y="1426"/>
                    <a:pt x="2352" y="1180"/>
                    <a:pt x="370" y="483"/>
                  </a:cubicBezTo>
                  <a:cubicBezTo>
                    <a:pt x="346" y="471"/>
                    <a:pt x="319" y="466"/>
                    <a:pt x="291" y="466"/>
                  </a:cubicBezTo>
                  <a:cubicBezTo>
                    <a:pt x="223" y="466"/>
                    <a:pt x="153" y="495"/>
                    <a:pt x="124" y="524"/>
                  </a:cubicBezTo>
                  <a:cubicBezTo>
                    <a:pt x="42" y="565"/>
                    <a:pt x="1" y="647"/>
                    <a:pt x="1" y="770"/>
                  </a:cubicBezTo>
                  <a:lnTo>
                    <a:pt x="1972" y="23529"/>
                  </a:lnTo>
                  <a:cubicBezTo>
                    <a:pt x="1972" y="23652"/>
                    <a:pt x="2096" y="23775"/>
                    <a:pt x="2219" y="23775"/>
                  </a:cubicBezTo>
                  <a:lnTo>
                    <a:pt x="2219" y="23816"/>
                  </a:lnTo>
                  <a:lnTo>
                    <a:pt x="12777" y="23488"/>
                  </a:lnTo>
                  <a:cubicBezTo>
                    <a:pt x="12900" y="23488"/>
                    <a:pt x="13023" y="23365"/>
                    <a:pt x="13023" y="23241"/>
                  </a:cubicBezTo>
                  <a:lnTo>
                    <a:pt x="13475" y="278"/>
                  </a:lnTo>
                  <a:cubicBezTo>
                    <a:pt x="13475" y="195"/>
                    <a:pt x="13393" y="113"/>
                    <a:pt x="13352" y="31"/>
                  </a:cubicBezTo>
                  <a:cubicBezTo>
                    <a:pt x="13311" y="10"/>
                    <a:pt x="13259" y="0"/>
                    <a:pt x="132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67;p49"/>
            <p:cNvSpPr/>
            <p:nvPr/>
          </p:nvSpPr>
          <p:spPr>
            <a:xfrm>
              <a:off x="3042300" y="776075"/>
              <a:ext cx="403650" cy="491100"/>
            </a:xfrm>
            <a:custGeom>
              <a:avLst/>
              <a:gdLst/>
              <a:ahLst/>
              <a:cxnLst/>
              <a:rect l="l" t="t" r="r" b="b"/>
              <a:pathLst>
                <a:path w="16146" h="19644" extrusionOk="0">
                  <a:moveTo>
                    <a:pt x="6645" y="0"/>
                  </a:moveTo>
                  <a:cubicBezTo>
                    <a:pt x="6553" y="0"/>
                    <a:pt x="6461" y="3"/>
                    <a:pt x="6368" y="8"/>
                  </a:cubicBezTo>
                  <a:cubicBezTo>
                    <a:pt x="3985" y="254"/>
                    <a:pt x="535" y="4239"/>
                    <a:pt x="288" y="7526"/>
                  </a:cubicBezTo>
                  <a:cubicBezTo>
                    <a:pt x="1" y="10812"/>
                    <a:pt x="1685" y="13688"/>
                    <a:pt x="1973" y="16194"/>
                  </a:cubicBezTo>
                  <a:lnTo>
                    <a:pt x="5670" y="17714"/>
                  </a:lnTo>
                  <a:cubicBezTo>
                    <a:pt x="6887" y="18566"/>
                    <a:pt x="9548" y="19644"/>
                    <a:pt x="11513" y="19644"/>
                  </a:cubicBezTo>
                  <a:cubicBezTo>
                    <a:pt x="12201" y="19644"/>
                    <a:pt x="12803" y="19512"/>
                    <a:pt x="13228" y="19192"/>
                  </a:cubicBezTo>
                  <a:cubicBezTo>
                    <a:pt x="14913" y="17960"/>
                    <a:pt x="14954" y="12661"/>
                    <a:pt x="14954" y="12661"/>
                  </a:cubicBezTo>
                  <a:lnTo>
                    <a:pt x="16145" y="11962"/>
                  </a:lnTo>
                  <a:lnTo>
                    <a:pt x="14913" y="8799"/>
                  </a:lnTo>
                  <a:lnTo>
                    <a:pt x="14913" y="8512"/>
                  </a:lnTo>
                  <a:cubicBezTo>
                    <a:pt x="14543" y="4773"/>
                    <a:pt x="12078" y="1610"/>
                    <a:pt x="8545" y="378"/>
                  </a:cubicBezTo>
                  <a:cubicBezTo>
                    <a:pt x="7934" y="126"/>
                    <a:pt x="7292" y="0"/>
                    <a:pt x="6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68;p49"/>
            <p:cNvSpPr/>
            <p:nvPr/>
          </p:nvSpPr>
          <p:spPr>
            <a:xfrm>
              <a:off x="3041275" y="769900"/>
              <a:ext cx="411850" cy="503600"/>
            </a:xfrm>
            <a:custGeom>
              <a:avLst/>
              <a:gdLst/>
              <a:ahLst/>
              <a:cxnLst/>
              <a:rect l="l" t="t" r="r" b="b"/>
              <a:pathLst>
                <a:path w="16474" h="20144" extrusionOk="0">
                  <a:moveTo>
                    <a:pt x="6688" y="1"/>
                  </a:moveTo>
                  <a:cubicBezTo>
                    <a:pt x="6595" y="1"/>
                    <a:pt x="6502" y="3"/>
                    <a:pt x="6409" y="9"/>
                  </a:cubicBezTo>
                  <a:cubicBezTo>
                    <a:pt x="3780" y="296"/>
                    <a:pt x="329" y="4486"/>
                    <a:pt x="165" y="7732"/>
                  </a:cubicBezTo>
                  <a:cubicBezTo>
                    <a:pt x="1" y="9827"/>
                    <a:pt x="617" y="11799"/>
                    <a:pt x="1110" y="13524"/>
                  </a:cubicBezTo>
                  <a:cubicBezTo>
                    <a:pt x="1438" y="14469"/>
                    <a:pt x="1685" y="15455"/>
                    <a:pt x="1849" y="16441"/>
                  </a:cubicBezTo>
                  <a:cubicBezTo>
                    <a:pt x="1890" y="16605"/>
                    <a:pt x="2014" y="16687"/>
                    <a:pt x="2137" y="16687"/>
                  </a:cubicBezTo>
                  <a:cubicBezTo>
                    <a:pt x="2301" y="16646"/>
                    <a:pt x="2383" y="16523"/>
                    <a:pt x="2383" y="16400"/>
                  </a:cubicBezTo>
                  <a:cubicBezTo>
                    <a:pt x="2219" y="15373"/>
                    <a:pt x="1931" y="14346"/>
                    <a:pt x="1603" y="13360"/>
                  </a:cubicBezTo>
                  <a:cubicBezTo>
                    <a:pt x="1110" y="11675"/>
                    <a:pt x="494" y="9786"/>
                    <a:pt x="658" y="7773"/>
                  </a:cubicBezTo>
                  <a:cubicBezTo>
                    <a:pt x="904" y="4527"/>
                    <a:pt x="4314" y="748"/>
                    <a:pt x="6532" y="501"/>
                  </a:cubicBezTo>
                  <a:cubicBezTo>
                    <a:pt x="7231" y="501"/>
                    <a:pt x="7929" y="584"/>
                    <a:pt x="8586" y="871"/>
                  </a:cubicBezTo>
                  <a:cubicBezTo>
                    <a:pt x="11996" y="2063"/>
                    <a:pt x="14420" y="5185"/>
                    <a:pt x="14748" y="8800"/>
                  </a:cubicBezTo>
                  <a:lnTo>
                    <a:pt x="14748" y="9087"/>
                  </a:lnTo>
                  <a:cubicBezTo>
                    <a:pt x="14748" y="9087"/>
                    <a:pt x="14748" y="9128"/>
                    <a:pt x="14748" y="9128"/>
                  </a:cubicBezTo>
                  <a:lnTo>
                    <a:pt x="15858" y="12086"/>
                  </a:lnTo>
                  <a:lnTo>
                    <a:pt x="14831" y="12661"/>
                  </a:lnTo>
                  <a:cubicBezTo>
                    <a:pt x="14789" y="12743"/>
                    <a:pt x="14707" y="12826"/>
                    <a:pt x="14748" y="12908"/>
                  </a:cubicBezTo>
                  <a:cubicBezTo>
                    <a:pt x="14707" y="14346"/>
                    <a:pt x="14420" y="18289"/>
                    <a:pt x="13146" y="19234"/>
                  </a:cubicBezTo>
                  <a:cubicBezTo>
                    <a:pt x="12761" y="19515"/>
                    <a:pt x="12207" y="19633"/>
                    <a:pt x="11568" y="19633"/>
                  </a:cubicBezTo>
                  <a:cubicBezTo>
                    <a:pt x="9686" y="19633"/>
                    <a:pt x="7071" y="18614"/>
                    <a:pt x="5875" y="17755"/>
                  </a:cubicBezTo>
                  <a:cubicBezTo>
                    <a:pt x="5831" y="17726"/>
                    <a:pt x="5783" y="17712"/>
                    <a:pt x="5734" y="17712"/>
                  </a:cubicBezTo>
                  <a:cubicBezTo>
                    <a:pt x="5646" y="17712"/>
                    <a:pt x="5558" y="17758"/>
                    <a:pt x="5505" y="17837"/>
                  </a:cubicBezTo>
                  <a:cubicBezTo>
                    <a:pt x="5423" y="17919"/>
                    <a:pt x="5464" y="18084"/>
                    <a:pt x="5546" y="18166"/>
                  </a:cubicBezTo>
                  <a:cubicBezTo>
                    <a:pt x="6820" y="19070"/>
                    <a:pt x="9490" y="20138"/>
                    <a:pt x="11544" y="20138"/>
                  </a:cubicBezTo>
                  <a:cubicBezTo>
                    <a:pt x="11610" y="20142"/>
                    <a:pt x="11676" y="20144"/>
                    <a:pt x="11741" y="20144"/>
                  </a:cubicBezTo>
                  <a:cubicBezTo>
                    <a:pt x="12332" y="20144"/>
                    <a:pt x="12916" y="19978"/>
                    <a:pt x="13434" y="19645"/>
                  </a:cubicBezTo>
                  <a:cubicBezTo>
                    <a:pt x="15036" y="18495"/>
                    <a:pt x="15241" y="13935"/>
                    <a:pt x="15241" y="13072"/>
                  </a:cubicBezTo>
                  <a:lnTo>
                    <a:pt x="16309" y="12415"/>
                  </a:lnTo>
                  <a:cubicBezTo>
                    <a:pt x="16392" y="12374"/>
                    <a:pt x="16474" y="12209"/>
                    <a:pt x="16433" y="12127"/>
                  </a:cubicBezTo>
                  <a:lnTo>
                    <a:pt x="15200" y="9005"/>
                  </a:lnTo>
                  <a:cubicBezTo>
                    <a:pt x="15159" y="8964"/>
                    <a:pt x="15159" y="8882"/>
                    <a:pt x="15159" y="8759"/>
                  </a:cubicBezTo>
                  <a:cubicBezTo>
                    <a:pt x="14831" y="4897"/>
                    <a:pt x="12284" y="1652"/>
                    <a:pt x="8669" y="378"/>
                  </a:cubicBezTo>
                  <a:cubicBezTo>
                    <a:pt x="8022" y="127"/>
                    <a:pt x="7343" y="1"/>
                    <a:pt x="66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69;p49"/>
            <p:cNvSpPr/>
            <p:nvPr/>
          </p:nvSpPr>
          <p:spPr>
            <a:xfrm>
              <a:off x="3306250" y="950850"/>
              <a:ext cx="39050" cy="39050"/>
            </a:xfrm>
            <a:custGeom>
              <a:avLst/>
              <a:gdLst/>
              <a:ahLst/>
              <a:cxnLst/>
              <a:rect l="l" t="t" r="r" b="b"/>
              <a:pathLst>
                <a:path w="1562" h="1562" extrusionOk="0">
                  <a:moveTo>
                    <a:pt x="781" y="1"/>
                  </a:moveTo>
                  <a:cubicBezTo>
                    <a:pt x="370" y="1"/>
                    <a:pt x="0" y="370"/>
                    <a:pt x="0" y="781"/>
                  </a:cubicBezTo>
                  <a:cubicBezTo>
                    <a:pt x="0" y="1192"/>
                    <a:pt x="370" y="1562"/>
                    <a:pt x="781" y="1562"/>
                  </a:cubicBezTo>
                  <a:cubicBezTo>
                    <a:pt x="1192" y="1562"/>
                    <a:pt x="1561" y="1192"/>
                    <a:pt x="1561" y="781"/>
                  </a:cubicBezTo>
                  <a:cubicBezTo>
                    <a:pt x="1561" y="370"/>
                    <a:pt x="1192" y="1"/>
                    <a:pt x="78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70;p49"/>
            <p:cNvSpPr/>
            <p:nvPr/>
          </p:nvSpPr>
          <p:spPr>
            <a:xfrm>
              <a:off x="3378125" y="1078150"/>
              <a:ext cx="25700" cy="18575"/>
            </a:xfrm>
            <a:custGeom>
              <a:avLst/>
              <a:gdLst/>
              <a:ahLst/>
              <a:cxnLst/>
              <a:rect l="l" t="t" r="r" b="b"/>
              <a:pathLst>
                <a:path w="1028" h="743" extrusionOk="0">
                  <a:moveTo>
                    <a:pt x="758" y="1"/>
                  </a:moveTo>
                  <a:cubicBezTo>
                    <a:pt x="710" y="1"/>
                    <a:pt x="661" y="15"/>
                    <a:pt x="617" y="44"/>
                  </a:cubicBezTo>
                  <a:lnTo>
                    <a:pt x="206" y="290"/>
                  </a:lnTo>
                  <a:cubicBezTo>
                    <a:pt x="1" y="413"/>
                    <a:pt x="83" y="742"/>
                    <a:pt x="371" y="742"/>
                  </a:cubicBezTo>
                  <a:lnTo>
                    <a:pt x="494" y="742"/>
                  </a:lnTo>
                  <a:lnTo>
                    <a:pt x="864" y="496"/>
                  </a:lnTo>
                  <a:cubicBezTo>
                    <a:pt x="987" y="413"/>
                    <a:pt x="1028" y="249"/>
                    <a:pt x="987" y="126"/>
                  </a:cubicBezTo>
                  <a:cubicBezTo>
                    <a:pt x="934" y="46"/>
                    <a:pt x="846" y="1"/>
                    <a:pt x="75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71;p49"/>
            <p:cNvSpPr/>
            <p:nvPr/>
          </p:nvSpPr>
          <p:spPr>
            <a:xfrm>
              <a:off x="3318575" y="1118875"/>
              <a:ext cx="75000" cy="44600"/>
            </a:xfrm>
            <a:custGeom>
              <a:avLst/>
              <a:gdLst/>
              <a:ahLst/>
              <a:cxnLst/>
              <a:rect l="l" t="t" r="r" b="b"/>
              <a:pathLst>
                <a:path w="3000" h="1784" extrusionOk="0">
                  <a:moveTo>
                    <a:pt x="310" y="1"/>
                  </a:moveTo>
                  <a:cubicBezTo>
                    <a:pt x="255" y="1"/>
                    <a:pt x="201" y="21"/>
                    <a:pt x="165" y="58"/>
                  </a:cubicBezTo>
                  <a:cubicBezTo>
                    <a:pt x="41" y="140"/>
                    <a:pt x="0" y="263"/>
                    <a:pt x="82" y="387"/>
                  </a:cubicBezTo>
                  <a:cubicBezTo>
                    <a:pt x="699" y="1249"/>
                    <a:pt x="1685" y="1783"/>
                    <a:pt x="2753" y="1783"/>
                  </a:cubicBezTo>
                  <a:cubicBezTo>
                    <a:pt x="2876" y="1783"/>
                    <a:pt x="2999" y="1660"/>
                    <a:pt x="2999" y="1537"/>
                  </a:cubicBezTo>
                  <a:cubicBezTo>
                    <a:pt x="2999" y="1414"/>
                    <a:pt x="2876" y="1290"/>
                    <a:pt x="2753" y="1290"/>
                  </a:cubicBezTo>
                  <a:cubicBezTo>
                    <a:pt x="1849" y="1249"/>
                    <a:pt x="1027" y="838"/>
                    <a:pt x="493" y="99"/>
                  </a:cubicBezTo>
                  <a:cubicBezTo>
                    <a:pt x="448" y="31"/>
                    <a:pt x="378" y="1"/>
                    <a:pt x="31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72;p49"/>
            <p:cNvSpPr/>
            <p:nvPr/>
          </p:nvSpPr>
          <p:spPr>
            <a:xfrm>
              <a:off x="2842050" y="661175"/>
              <a:ext cx="465250" cy="591775"/>
            </a:xfrm>
            <a:custGeom>
              <a:avLst/>
              <a:gdLst/>
              <a:ahLst/>
              <a:cxnLst/>
              <a:rect l="l" t="t" r="r" b="b"/>
              <a:pathLst>
                <a:path w="18610" h="23671" extrusionOk="0">
                  <a:moveTo>
                    <a:pt x="13781" y="0"/>
                  </a:moveTo>
                  <a:cubicBezTo>
                    <a:pt x="10007" y="0"/>
                    <a:pt x="8257" y="3659"/>
                    <a:pt x="8257" y="3659"/>
                  </a:cubicBezTo>
                  <a:cubicBezTo>
                    <a:pt x="7658" y="2719"/>
                    <a:pt x="6674" y="2272"/>
                    <a:pt x="5600" y="2272"/>
                  </a:cubicBezTo>
                  <a:cubicBezTo>
                    <a:pt x="3436" y="2272"/>
                    <a:pt x="905" y="4089"/>
                    <a:pt x="411" y="7356"/>
                  </a:cubicBezTo>
                  <a:cubicBezTo>
                    <a:pt x="0" y="9575"/>
                    <a:pt x="575" y="11875"/>
                    <a:pt x="1931" y="13683"/>
                  </a:cubicBezTo>
                  <a:cubicBezTo>
                    <a:pt x="2465" y="14340"/>
                    <a:pt x="2670" y="15244"/>
                    <a:pt x="2465" y="16106"/>
                  </a:cubicBezTo>
                  <a:cubicBezTo>
                    <a:pt x="2136" y="17257"/>
                    <a:pt x="1849" y="18859"/>
                    <a:pt x="2218" y="20050"/>
                  </a:cubicBezTo>
                  <a:cubicBezTo>
                    <a:pt x="2601" y="21299"/>
                    <a:pt x="3283" y="21536"/>
                    <a:pt x="3746" y="21536"/>
                  </a:cubicBezTo>
                  <a:cubicBezTo>
                    <a:pt x="4030" y="21536"/>
                    <a:pt x="4231" y="21447"/>
                    <a:pt x="4231" y="21447"/>
                  </a:cubicBezTo>
                  <a:cubicBezTo>
                    <a:pt x="5059" y="22515"/>
                    <a:pt x="7086" y="23671"/>
                    <a:pt x="8481" y="23671"/>
                  </a:cubicBezTo>
                  <a:cubicBezTo>
                    <a:pt x="9232" y="23671"/>
                    <a:pt x="9800" y="23336"/>
                    <a:pt x="9900" y="22474"/>
                  </a:cubicBezTo>
                  <a:cubicBezTo>
                    <a:pt x="10106" y="20625"/>
                    <a:pt x="9079" y="16312"/>
                    <a:pt x="8586" y="14258"/>
                  </a:cubicBezTo>
                  <a:cubicBezTo>
                    <a:pt x="8495" y="14016"/>
                    <a:pt x="8717" y="13796"/>
                    <a:pt x="8955" y="13796"/>
                  </a:cubicBezTo>
                  <a:cubicBezTo>
                    <a:pt x="9040" y="13796"/>
                    <a:pt x="9127" y="13823"/>
                    <a:pt x="9202" y="13888"/>
                  </a:cubicBezTo>
                  <a:cubicBezTo>
                    <a:pt x="10147" y="14710"/>
                    <a:pt x="11420" y="15819"/>
                    <a:pt x="12037" y="15942"/>
                  </a:cubicBezTo>
                  <a:cubicBezTo>
                    <a:pt x="12134" y="15965"/>
                    <a:pt x="12230" y="15976"/>
                    <a:pt x="12324" y="15976"/>
                  </a:cubicBezTo>
                  <a:cubicBezTo>
                    <a:pt x="12908" y="15976"/>
                    <a:pt x="13409" y="15557"/>
                    <a:pt x="13515" y="14956"/>
                  </a:cubicBezTo>
                  <a:cubicBezTo>
                    <a:pt x="13762" y="13970"/>
                    <a:pt x="14173" y="13025"/>
                    <a:pt x="14748" y="12204"/>
                  </a:cubicBezTo>
                  <a:cubicBezTo>
                    <a:pt x="16227" y="9986"/>
                    <a:pt x="18609" y="9369"/>
                    <a:pt x="18281" y="5672"/>
                  </a:cubicBezTo>
                  <a:cubicBezTo>
                    <a:pt x="18281" y="5672"/>
                    <a:pt x="17829" y="126"/>
                    <a:pt x="13967" y="3"/>
                  </a:cubicBezTo>
                  <a:cubicBezTo>
                    <a:pt x="13905" y="1"/>
                    <a:pt x="13843" y="0"/>
                    <a:pt x="1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73;p49"/>
            <p:cNvSpPr/>
            <p:nvPr/>
          </p:nvSpPr>
          <p:spPr>
            <a:xfrm>
              <a:off x="2835875" y="653950"/>
              <a:ext cx="475525" cy="605025"/>
            </a:xfrm>
            <a:custGeom>
              <a:avLst/>
              <a:gdLst/>
              <a:ahLst/>
              <a:cxnLst/>
              <a:rect l="l" t="t" r="r" b="b"/>
              <a:pathLst>
                <a:path w="19021" h="24201" extrusionOk="0">
                  <a:moveTo>
                    <a:pt x="13991" y="535"/>
                  </a:moveTo>
                  <a:cubicBezTo>
                    <a:pt x="14051" y="535"/>
                    <a:pt x="14112" y="536"/>
                    <a:pt x="14173" y="539"/>
                  </a:cubicBezTo>
                  <a:cubicBezTo>
                    <a:pt x="17829" y="662"/>
                    <a:pt x="18281" y="5961"/>
                    <a:pt x="18281" y="6002"/>
                  </a:cubicBezTo>
                  <a:cubicBezTo>
                    <a:pt x="18487" y="8467"/>
                    <a:pt x="17501" y="9453"/>
                    <a:pt x="16309" y="10603"/>
                  </a:cubicBezTo>
                  <a:cubicBezTo>
                    <a:pt x="15734" y="11137"/>
                    <a:pt x="15200" y="11712"/>
                    <a:pt x="14748" y="12370"/>
                  </a:cubicBezTo>
                  <a:cubicBezTo>
                    <a:pt x="14173" y="13232"/>
                    <a:pt x="13762" y="14177"/>
                    <a:pt x="13516" y="15204"/>
                  </a:cubicBezTo>
                  <a:cubicBezTo>
                    <a:pt x="13475" y="15451"/>
                    <a:pt x="13311" y="15656"/>
                    <a:pt x="13105" y="15820"/>
                  </a:cubicBezTo>
                  <a:cubicBezTo>
                    <a:pt x="12957" y="15909"/>
                    <a:pt x="12766" y="15977"/>
                    <a:pt x="12579" y="15977"/>
                  </a:cubicBezTo>
                  <a:cubicBezTo>
                    <a:pt x="12507" y="15977"/>
                    <a:pt x="12435" y="15967"/>
                    <a:pt x="12366" y="15944"/>
                  </a:cubicBezTo>
                  <a:cubicBezTo>
                    <a:pt x="11832" y="15820"/>
                    <a:pt x="10599" y="14834"/>
                    <a:pt x="9737" y="14054"/>
                  </a:cubicBezTo>
                  <a:lnTo>
                    <a:pt x="9613" y="13972"/>
                  </a:lnTo>
                  <a:cubicBezTo>
                    <a:pt x="9498" y="13879"/>
                    <a:pt x="9357" y="13826"/>
                    <a:pt x="9211" y="13826"/>
                  </a:cubicBezTo>
                  <a:cubicBezTo>
                    <a:pt x="9098" y="13826"/>
                    <a:pt x="8982" y="13859"/>
                    <a:pt x="8874" y="13931"/>
                  </a:cubicBezTo>
                  <a:cubicBezTo>
                    <a:pt x="8627" y="14054"/>
                    <a:pt x="8504" y="14341"/>
                    <a:pt x="8586" y="14629"/>
                  </a:cubicBezTo>
                  <a:cubicBezTo>
                    <a:pt x="9079" y="16437"/>
                    <a:pt x="10147" y="20914"/>
                    <a:pt x="9942" y="22722"/>
                  </a:cubicBezTo>
                  <a:cubicBezTo>
                    <a:pt x="9901" y="23174"/>
                    <a:pt x="9613" y="23543"/>
                    <a:pt x="9203" y="23626"/>
                  </a:cubicBezTo>
                  <a:cubicBezTo>
                    <a:pt x="9069" y="23662"/>
                    <a:pt x="8921" y="23680"/>
                    <a:pt x="8760" y="23680"/>
                  </a:cubicBezTo>
                  <a:cubicBezTo>
                    <a:pt x="7488" y="23680"/>
                    <a:pt x="5482" y="22593"/>
                    <a:pt x="4643" y="21572"/>
                  </a:cubicBezTo>
                  <a:cubicBezTo>
                    <a:pt x="4602" y="21530"/>
                    <a:pt x="4519" y="21489"/>
                    <a:pt x="4478" y="21489"/>
                  </a:cubicBezTo>
                  <a:cubicBezTo>
                    <a:pt x="4437" y="21489"/>
                    <a:pt x="4396" y="21489"/>
                    <a:pt x="4355" y="21530"/>
                  </a:cubicBezTo>
                  <a:cubicBezTo>
                    <a:pt x="4244" y="21567"/>
                    <a:pt x="4125" y="21588"/>
                    <a:pt x="4005" y="21588"/>
                  </a:cubicBezTo>
                  <a:cubicBezTo>
                    <a:pt x="3858" y="21588"/>
                    <a:pt x="3710" y="21557"/>
                    <a:pt x="3575" y="21489"/>
                  </a:cubicBezTo>
                  <a:cubicBezTo>
                    <a:pt x="3123" y="21202"/>
                    <a:pt x="2835" y="20791"/>
                    <a:pt x="2712" y="20257"/>
                  </a:cubicBezTo>
                  <a:cubicBezTo>
                    <a:pt x="2383" y="19148"/>
                    <a:pt x="2671" y="17546"/>
                    <a:pt x="2958" y="16437"/>
                  </a:cubicBezTo>
                  <a:cubicBezTo>
                    <a:pt x="3205" y="15533"/>
                    <a:pt x="3000" y="14547"/>
                    <a:pt x="2424" y="13807"/>
                  </a:cubicBezTo>
                  <a:cubicBezTo>
                    <a:pt x="1069" y="12041"/>
                    <a:pt x="535" y="9823"/>
                    <a:pt x="946" y="7645"/>
                  </a:cubicBezTo>
                  <a:cubicBezTo>
                    <a:pt x="1356" y="4852"/>
                    <a:pt x="3287" y="3250"/>
                    <a:pt x="5054" y="2880"/>
                  </a:cubicBezTo>
                  <a:cubicBezTo>
                    <a:pt x="5301" y="2812"/>
                    <a:pt x="5553" y="2779"/>
                    <a:pt x="5805" y="2779"/>
                  </a:cubicBezTo>
                  <a:cubicBezTo>
                    <a:pt x="6764" y="2779"/>
                    <a:pt x="7704" y="3258"/>
                    <a:pt x="8258" y="4071"/>
                  </a:cubicBezTo>
                  <a:cubicBezTo>
                    <a:pt x="8299" y="4154"/>
                    <a:pt x="8381" y="4195"/>
                    <a:pt x="8504" y="4195"/>
                  </a:cubicBezTo>
                  <a:cubicBezTo>
                    <a:pt x="8586" y="4195"/>
                    <a:pt x="8669" y="4112"/>
                    <a:pt x="8710" y="4030"/>
                  </a:cubicBezTo>
                  <a:cubicBezTo>
                    <a:pt x="8750" y="3990"/>
                    <a:pt x="10497" y="535"/>
                    <a:pt x="13991" y="535"/>
                  </a:cubicBezTo>
                  <a:close/>
                  <a:moveTo>
                    <a:pt x="13988" y="0"/>
                  </a:moveTo>
                  <a:cubicBezTo>
                    <a:pt x="10843" y="0"/>
                    <a:pt x="9065" y="2492"/>
                    <a:pt x="8463" y="3455"/>
                  </a:cubicBezTo>
                  <a:cubicBezTo>
                    <a:pt x="7810" y="2678"/>
                    <a:pt x="6875" y="2254"/>
                    <a:pt x="5888" y="2254"/>
                  </a:cubicBezTo>
                  <a:cubicBezTo>
                    <a:pt x="5572" y="2254"/>
                    <a:pt x="5250" y="2297"/>
                    <a:pt x="4930" y="2387"/>
                  </a:cubicBezTo>
                  <a:cubicBezTo>
                    <a:pt x="2507" y="3003"/>
                    <a:pt x="699" y="5057"/>
                    <a:pt x="411" y="7563"/>
                  </a:cubicBezTo>
                  <a:cubicBezTo>
                    <a:pt x="1" y="9864"/>
                    <a:pt x="576" y="12246"/>
                    <a:pt x="1973" y="14095"/>
                  </a:cubicBezTo>
                  <a:cubicBezTo>
                    <a:pt x="2465" y="14711"/>
                    <a:pt x="2630" y="15533"/>
                    <a:pt x="2424" y="16313"/>
                  </a:cubicBezTo>
                  <a:cubicBezTo>
                    <a:pt x="2137" y="17505"/>
                    <a:pt x="1849" y="19189"/>
                    <a:pt x="2219" y="20421"/>
                  </a:cubicBezTo>
                  <a:cubicBezTo>
                    <a:pt x="2342" y="21079"/>
                    <a:pt x="2753" y="21613"/>
                    <a:pt x="3328" y="21941"/>
                  </a:cubicBezTo>
                  <a:cubicBezTo>
                    <a:pt x="3521" y="22038"/>
                    <a:pt x="3727" y="22077"/>
                    <a:pt x="3931" y="22077"/>
                  </a:cubicBezTo>
                  <a:cubicBezTo>
                    <a:pt x="4076" y="22077"/>
                    <a:pt x="4219" y="22057"/>
                    <a:pt x="4355" y="22023"/>
                  </a:cubicBezTo>
                  <a:cubicBezTo>
                    <a:pt x="5259" y="23050"/>
                    <a:pt x="7272" y="24201"/>
                    <a:pt x="8710" y="24201"/>
                  </a:cubicBezTo>
                  <a:cubicBezTo>
                    <a:pt x="8915" y="24201"/>
                    <a:pt x="9120" y="24160"/>
                    <a:pt x="9326" y="24119"/>
                  </a:cubicBezTo>
                  <a:cubicBezTo>
                    <a:pt x="9942" y="23954"/>
                    <a:pt x="10394" y="23420"/>
                    <a:pt x="10394" y="22763"/>
                  </a:cubicBezTo>
                  <a:cubicBezTo>
                    <a:pt x="10640" y="20955"/>
                    <a:pt x="9654" y="16806"/>
                    <a:pt x="9079" y="14465"/>
                  </a:cubicBezTo>
                  <a:cubicBezTo>
                    <a:pt x="9038" y="14424"/>
                    <a:pt x="9079" y="14383"/>
                    <a:pt x="9120" y="14341"/>
                  </a:cubicBezTo>
                  <a:cubicBezTo>
                    <a:pt x="9141" y="14321"/>
                    <a:pt x="9161" y="14311"/>
                    <a:pt x="9182" y="14311"/>
                  </a:cubicBezTo>
                  <a:cubicBezTo>
                    <a:pt x="9203" y="14311"/>
                    <a:pt x="9223" y="14321"/>
                    <a:pt x="9244" y="14341"/>
                  </a:cubicBezTo>
                  <a:lnTo>
                    <a:pt x="9367" y="14465"/>
                  </a:lnTo>
                  <a:cubicBezTo>
                    <a:pt x="10640" y="15492"/>
                    <a:pt x="11626" y="16313"/>
                    <a:pt x="12242" y="16437"/>
                  </a:cubicBezTo>
                  <a:cubicBezTo>
                    <a:pt x="12338" y="16458"/>
                    <a:pt x="12436" y="16468"/>
                    <a:pt x="12536" y="16468"/>
                  </a:cubicBezTo>
                  <a:cubicBezTo>
                    <a:pt x="12822" y="16468"/>
                    <a:pt x="13119" y="16383"/>
                    <a:pt x="13393" y="16231"/>
                  </a:cubicBezTo>
                  <a:cubicBezTo>
                    <a:pt x="13721" y="16026"/>
                    <a:pt x="13927" y="15697"/>
                    <a:pt x="14050" y="15286"/>
                  </a:cubicBezTo>
                  <a:cubicBezTo>
                    <a:pt x="14255" y="14341"/>
                    <a:pt x="14625" y="13438"/>
                    <a:pt x="15200" y="12657"/>
                  </a:cubicBezTo>
                  <a:cubicBezTo>
                    <a:pt x="15611" y="12041"/>
                    <a:pt x="16104" y="11466"/>
                    <a:pt x="16679" y="10973"/>
                  </a:cubicBezTo>
                  <a:cubicBezTo>
                    <a:pt x="17870" y="9740"/>
                    <a:pt x="19021" y="8631"/>
                    <a:pt x="18815" y="5920"/>
                  </a:cubicBezTo>
                  <a:cubicBezTo>
                    <a:pt x="18774" y="5797"/>
                    <a:pt x="18281" y="128"/>
                    <a:pt x="14214" y="4"/>
                  </a:cubicBezTo>
                  <a:cubicBezTo>
                    <a:pt x="14138" y="2"/>
                    <a:pt x="14063" y="0"/>
                    <a:pt x="1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74;p49"/>
            <p:cNvSpPr/>
            <p:nvPr/>
          </p:nvSpPr>
          <p:spPr>
            <a:xfrm>
              <a:off x="3041275" y="617900"/>
              <a:ext cx="165375" cy="140925"/>
            </a:xfrm>
            <a:custGeom>
              <a:avLst/>
              <a:gdLst/>
              <a:ahLst/>
              <a:cxnLst/>
              <a:rect l="l" t="t" r="r" b="b"/>
              <a:pathLst>
                <a:path w="6615" h="5637" extrusionOk="0">
                  <a:moveTo>
                    <a:pt x="6376" y="1"/>
                  </a:moveTo>
                  <a:cubicBezTo>
                    <a:pt x="6360" y="1"/>
                    <a:pt x="6343" y="3"/>
                    <a:pt x="6327" y="9"/>
                  </a:cubicBezTo>
                  <a:cubicBezTo>
                    <a:pt x="1685" y="666"/>
                    <a:pt x="42" y="5267"/>
                    <a:pt x="42" y="5308"/>
                  </a:cubicBezTo>
                  <a:cubicBezTo>
                    <a:pt x="1" y="5431"/>
                    <a:pt x="83" y="5596"/>
                    <a:pt x="206" y="5637"/>
                  </a:cubicBezTo>
                  <a:lnTo>
                    <a:pt x="288" y="5637"/>
                  </a:lnTo>
                  <a:cubicBezTo>
                    <a:pt x="411" y="5637"/>
                    <a:pt x="494" y="5554"/>
                    <a:pt x="535" y="5472"/>
                  </a:cubicBezTo>
                  <a:cubicBezTo>
                    <a:pt x="535" y="5431"/>
                    <a:pt x="2055" y="1159"/>
                    <a:pt x="6368" y="502"/>
                  </a:cubicBezTo>
                  <a:cubicBezTo>
                    <a:pt x="6532" y="461"/>
                    <a:pt x="6615" y="337"/>
                    <a:pt x="6615" y="214"/>
                  </a:cubicBezTo>
                  <a:cubicBezTo>
                    <a:pt x="6579" y="107"/>
                    <a:pt x="6482" y="1"/>
                    <a:pt x="6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75;p49"/>
            <p:cNvSpPr/>
            <p:nvPr/>
          </p:nvSpPr>
          <p:spPr>
            <a:xfrm>
              <a:off x="3008200" y="1017150"/>
              <a:ext cx="89600" cy="125500"/>
            </a:xfrm>
            <a:custGeom>
              <a:avLst/>
              <a:gdLst/>
              <a:ahLst/>
              <a:cxnLst/>
              <a:rect l="l" t="t" r="r" b="b"/>
              <a:pathLst>
                <a:path w="3584" h="5020" extrusionOk="0">
                  <a:moveTo>
                    <a:pt x="2482" y="1"/>
                  </a:moveTo>
                  <a:cubicBezTo>
                    <a:pt x="2141" y="1"/>
                    <a:pt x="1734" y="169"/>
                    <a:pt x="1283" y="676"/>
                  </a:cubicBezTo>
                  <a:cubicBezTo>
                    <a:pt x="1" y="2113"/>
                    <a:pt x="812" y="5019"/>
                    <a:pt x="3162" y="5019"/>
                  </a:cubicBezTo>
                  <a:cubicBezTo>
                    <a:pt x="3297" y="5019"/>
                    <a:pt x="3438" y="5010"/>
                    <a:pt x="3583" y="4990"/>
                  </a:cubicBezTo>
                  <a:lnTo>
                    <a:pt x="3583" y="676"/>
                  </a:lnTo>
                  <a:cubicBezTo>
                    <a:pt x="3583" y="676"/>
                    <a:pt x="3163" y="1"/>
                    <a:pt x="2482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76;p49"/>
            <p:cNvSpPr/>
            <p:nvPr/>
          </p:nvSpPr>
          <p:spPr>
            <a:xfrm>
              <a:off x="3013550" y="1010425"/>
              <a:ext cx="91425" cy="137700"/>
            </a:xfrm>
            <a:custGeom>
              <a:avLst/>
              <a:gdLst/>
              <a:ahLst/>
              <a:cxnLst/>
              <a:rect l="l" t="t" r="r" b="b"/>
              <a:pathLst>
                <a:path w="3657" h="5508" extrusionOk="0">
                  <a:moveTo>
                    <a:pt x="2383" y="0"/>
                  </a:moveTo>
                  <a:cubicBezTo>
                    <a:pt x="1767" y="0"/>
                    <a:pt x="1233" y="288"/>
                    <a:pt x="863" y="781"/>
                  </a:cubicBezTo>
                  <a:cubicBezTo>
                    <a:pt x="83" y="1726"/>
                    <a:pt x="0" y="3040"/>
                    <a:pt x="576" y="4108"/>
                  </a:cubicBezTo>
                  <a:cubicBezTo>
                    <a:pt x="1011" y="4980"/>
                    <a:pt x="1905" y="5507"/>
                    <a:pt x="2852" y="5507"/>
                  </a:cubicBezTo>
                  <a:cubicBezTo>
                    <a:pt x="2887" y="5507"/>
                    <a:pt x="2923" y="5507"/>
                    <a:pt x="2958" y="5505"/>
                  </a:cubicBezTo>
                  <a:lnTo>
                    <a:pt x="3410" y="5505"/>
                  </a:lnTo>
                  <a:cubicBezTo>
                    <a:pt x="3533" y="5464"/>
                    <a:pt x="3616" y="5341"/>
                    <a:pt x="3616" y="5217"/>
                  </a:cubicBezTo>
                  <a:cubicBezTo>
                    <a:pt x="3574" y="5053"/>
                    <a:pt x="3451" y="4971"/>
                    <a:pt x="3328" y="4971"/>
                  </a:cubicBezTo>
                  <a:cubicBezTo>
                    <a:pt x="3204" y="4994"/>
                    <a:pt x="3079" y="5004"/>
                    <a:pt x="2955" y="5004"/>
                  </a:cubicBezTo>
                  <a:cubicBezTo>
                    <a:pt x="2174" y="5004"/>
                    <a:pt x="1417" y="4571"/>
                    <a:pt x="1027" y="3862"/>
                  </a:cubicBezTo>
                  <a:cubicBezTo>
                    <a:pt x="535" y="2999"/>
                    <a:pt x="658" y="1890"/>
                    <a:pt x="1274" y="1109"/>
                  </a:cubicBezTo>
                  <a:cubicBezTo>
                    <a:pt x="1520" y="740"/>
                    <a:pt x="1890" y="534"/>
                    <a:pt x="2342" y="534"/>
                  </a:cubicBezTo>
                  <a:cubicBezTo>
                    <a:pt x="2671" y="575"/>
                    <a:pt x="2958" y="781"/>
                    <a:pt x="3164" y="1068"/>
                  </a:cubicBezTo>
                  <a:cubicBezTo>
                    <a:pt x="3217" y="1148"/>
                    <a:pt x="3304" y="1193"/>
                    <a:pt x="3392" y="1193"/>
                  </a:cubicBezTo>
                  <a:cubicBezTo>
                    <a:pt x="3441" y="1193"/>
                    <a:pt x="3490" y="1180"/>
                    <a:pt x="3533" y="1151"/>
                  </a:cubicBezTo>
                  <a:cubicBezTo>
                    <a:pt x="3657" y="1068"/>
                    <a:pt x="3657" y="904"/>
                    <a:pt x="3616" y="781"/>
                  </a:cubicBezTo>
                  <a:cubicBezTo>
                    <a:pt x="3328" y="370"/>
                    <a:pt x="2876" y="82"/>
                    <a:pt x="23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77;p49"/>
            <p:cNvSpPr/>
            <p:nvPr/>
          </p:nvSpPr>
          <p:spPr>
            <a:xfrm>
              <a:off x="3053600" y="1041225"/>
              <a:ext cx="51375" cy="73975"/>
            </a:xfrm>
            <a:custGeom>
              <a:avLst/>
              <a:gdLst/>
              <a:ahLst/>
              <a:cxnLst/>
              <a:rect l="l" t="t" r="r" b="b"/>
              <a:pathLst>
                <a:path w="2055" h="2959" extrusionOk="0">
                  <a:moveTo>
                    <a:pt x="329" y="1"/>
                  </a:moveTo>
                  <a:cubicBezTo>
                    <a:pt x="1" y="1"/>
                    <a:pt x="1" y="494"/>
                    <a:pt x="329" y="494"/>
                  </a:cubicBezTo>
                  <a:cubicBezTo>
                    <a:pt x="494" y="494"/>
                    <a:pt x="535" y="535"/>
                    <a:pt x="576" y="1110"/>
                  </a:cubicBezTo>
                  <a:cubicBezTo>
                    <a:pt x="576" y="1726"/>
                    <a:pt x="617" y="2630"/>
                    <a:pt x="1726" y="2958"/>
                  </a:cubicBezTo>
                  <a:lnTo>
                    <a:pt x="1767" y="2958"/>
                  </a:lnTo>
                  <a:cubicBezTo>
                    <a:pt x="1890" y="2958"/>
                    <a:pt x="1972" y="2917"/>
                    <a:pt x="2014" y="2794"/>
                  </a:cubicBezTo>
                  <a:cubicBezTo>
                    <a:pt x="2055" y="2671"/>
                    <a:pt x="2014" y="2507"/>
                    <a:pt x="1849" y="2466"/>
                  </a:cubicBezTo>
                  <a:cubicBezTo>
                    <a:pt x="1192" y="2260"/>
                    <a:pt x="1069" y="1808"/>
                    <a:pt x="1069" y="1110"/>
                  </a:cubicBezTo>
                  <a:cubicBezTo>
                    <a:pt x="1069" y="658"/>
                    <a:pt x="1028" y="1"/>
                    <a:pt x="3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78;p49"/>
            <p:cNvSpPr/>
            <p:nvPr/>
          </p:nvSpPr>
          <p:spPr>
            <a:xfrm>
              <a:off x="2622275" y="1378100"/>
              <a:ext cx="649075" cy="1652475"/>
            </a:xfrm>
            <a:custGeom>
              <a:avLst/>
              <a:gdLst/>
              <a:ahLst/>
              <a:cxnLst/>
              <a:rect l="l" t="t" r="r" b="b"/>
              <a:pathLst>
                <a:path w="25963" h="66099" extrusionOk="0">
                  <a:moveTo>
                    <a:pt x="16103" y="0"/>
                  </a:moveTo>
                  <a:cubicBezTo>
                    <a:pt x="16103" y="0"/>
                    <a:pt x="1602" y="8216"/>
                    <a:pt x="698" y="9531"/>
                  </a:cubicBezTo>
                  <a:cubicBezTo>
                    <a:pt x="164" y="10352"/>
                    <a:pt x="0" y="11379"/>
                    <a:pt x="205" y="12365"/>
                  </a:cubicBezTo>
                  <a:lnTo>
                    <a:pt x="5217" y="36192"/>
                  </a:lnTo>
                  <a:lnTo>
                    <a:pt x="3410" y="66098"/>
                  </a:lnTo>
                  <a:lnTo>
                    <a:pt x="24977" y="65317"/>
                  </a:lnTo>
                  <a:cubicBezTo>
                    <a:pt x="24977" y="65317"/>
                    <a:pt x="25963" y="57143"/>
                    <a:pt x="23087" y="33316"/>
                  </a:cubicBezTo>
                  <a:cubicBezTo>
                    <a:pt x="20211" y="9531"/>
                    <a:pt x="16103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179;p49"/>
            <p:cNvSpPr/>
            <p:nvPr/>
          </p:nvSpPr>
          <p:spPr>
            <a:xfrm>
              <a:off x="2615075" y="1372175"/>
              <a:ext cx="663475" cy="1664550"/>
            </a:xfrm>
            <a:custGeom>
              <a:avLst/>
              <a:gdLst/>
              <a:ahLst/>
              <a:cxnLst/>
              <a:rect l="l" t="t" r="r" b="b"/>
              <a:pathLst>
                <a:path w="26539" h="66582" extrusionOk="0">
                  <a:moveTo>
                    <a:pt x="16268" y="607"/>
                  </a:moveTo>
                  <a:cubicBezTo>
                    <a:pt x="16925" y="2332"/>
                    <a:pt x="20540" y="12191"/>
                    <a:pt x="23128" y="33594"/>
                  </a:cubicBezTo>
                  <a:cubicBezTo>
                    <a:pt x="25758" y="54997"/>
                    <a:pt x="25182" y="63870"/>
                    <a:pt x="25059" y="65308"/>
                  </a:cubicBezTo>
                  <a:lnTo>
                    <a:pt x="3985" y="66089"/>
                  </a:lnTo>
                  <a:lnTo>
                    <a:pt x="5752" y="36470"/>
                  </a:lnTo>
                  <a:lnTo>
                    <a:pt x="5752" y="36388"/>
                  </a:lnTo>
                  <a:lnTo>
                    <a:pt x="740" y="12561"/>
                  </a:lnTo>
                  <a:cubicBezTo>
                    <a:pt x="535" y="11657"/>
                    <a:pt x="699" y="10712"/>
                    <a:pt x="1192" y="9891"/>
                  </a:cubicBezTo>
                  <a:cubicBezTo>
                    <a:pt x="1849" y="8987"/>
                    <a:pt x="10476" y="3893"/>
                    <a:pt x="16268" y="607"/>
                  </a:cubicBezTo>
                  <a:close/>
                  <a:moveTo>
                    <a:pt x="16386" y="1"/>
                  </a:moveTo>
                  <a:cubicBezTo>
                    <a:pt x="16350" y="1"/>
                    <a:pt x="16309" y="11"/>
                    <a:pt x="16268" y="32"/>
                  </a:cubicBezTo>
                  <a:cubicBezTo>
                    <a:pt x="14789" y="853"/>
                    <a:pt x="1685" y="8289"/>
                    <a:pt x="781" y="9603"/>
                  </a:cubicBezTo>
                  <a:cubicBezTo>
                    <a:pt x="206" y="10507"/>
                    <a:pt x="0" y="11616"/>
                    <a:pt x="247" y="12684"/>
                  </a:cubicBezTo>
                  <a:lnTo>
                    <a:pt x="5259" y="36470"/>
                  </a:lnTo>
                  <a:lnTo>
                    <a:pt x="3451" y="66294"/>
                  </a:lnTo>
                  <a:cubicBezTo>
                    <a:pt x="3410" y="66376"/>
                    <a:pt x="3451" y="66458"/>
                    <a:pt x="3492" y="66499"/>
                  </a:cubicBezTo>
                  <a:cubicBezTo>
                    <a:pt x="3574" y="66540"/>
                    <a:pt x="3616" y="66581"/>
                    <a:pt x="3698" y="66581"/>
                  </a:cubicBezTo>
                  <a:lnTo>
                    <a:pt x="25265" y="65842"/>
                  </a:lnTo>
                  <a:cubicBezTo>
                    <a:pt x="25388" y="65842"/>
                    <a:pt x="25511" y="65719"/>
                    <a:pt x="25511" y="65596"/>
                  </a:cubicBezTo>
                  <a:cubicBezTo>
                    <a:pt x="25552" y="65513"/>
                    <a:pt x="26538" y="57092"/>
                    <a:pt x="23663" y="33553"/>
                  </a:cubicBezTo>
                  <a:cubicBezTo>
                    <a:pt x="20746" y="10014"/>
                    <a:pt x="16679" y="237"/>
                    <a:pt x="16638" y="155"/>
                  </a:cubicBezTo>
                  <a:cubicBezTo>
                    <a:pt x="16597" y="114"/>
                    <a:pt x="16556" y="32"/>
                    <a:pt x="16474" y="32"/>
                  </a:cubicBezTo>
                  <a:cubicBezTo>
                    <a:pt x="16453" y="11"/>
                    <a:pt x="16422" y="1"/>
                    <a:pt x="163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180;p49"/>
            <p:cNvSpPr/>
            <p:nvPr/>
          </p:nvSpPr>
          <p:spPr>
            <a:xfrm>
              <a:off x="2741400" y="2335250"/>
              <a:ext cx="226975" cy="412875"/>
            </a:xfrm>
            <a:custGeom>
              <a:avLst/>
              <a:gdLst/>
              <a:ahLst/>
              <a:cxnLst/>
              <a:rect l="l" t="t" r="r" b="b"/>
              <a:pathLst>
                <a:path w="9079" h="1651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0" y="4807"/>
                    <a:pt x="3533" y="16515"/>
                    <a:pt x="3533" y="16515"/>
                  </a:cubicBezTo>
                  <a:cubicBezTo>
                    <a:pt x="4560" y="11133"/>
                    <a:pt x="6450" y="5916"/>
                    <a:pt x="9079" y="1069"/>
                  </a:cubicBezTo>
                  <a:lnTo>
                    <a:pt x="9079" y="1069"/>
                  </a:lnTo>
                  <a:cubicBezTo>
                    <a:pt x="8081" y="1216"/>
                    <a:pt x="7191" y="1276"/>
                    <a:pt x="6401" y="1276"/>
                  </a:cubicBezTo>
                  <a:cubicBezTo>
                    <a:pt x="2769" y="1276"/>
                    <a:pt x="1266" y="1"/>
                    <a:pt x="123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181;p49"/>
            <p:cNvSpPr/>
            <p:nvPr/>
          </p:nvSpPr>
          <p:spPr>
            <a:xfrm>
              <a:off x="2735225" y="2329100"/>
              <a:ext cx="242400" cy="426225"/>
            </a:xfrm>
            <a:custGeom>
              <a:avLst/>
              <a:gdLst/>
              <a:ahLst/>
              <a:cxnLst/>
              <a:rect l="l" t="t" r="r" b="b"/>
              <a:pathLst>
                <a:path w="9696" h="17049" extrusionOk="0">
                  <a:moveTo>
                    <a:pt x="1685" y="699"/>
                  </a:moveTo>
                  <a:lnTo>
                    <a:pt x="1685" y="699"/>
                  </a:lnTo>
                  <a:cubicBezTo>
                    <a:pt x="2316" y="1064"/>
                    <a:pt x="3886" y="1778"/>
                    <a:pt x="6678" y="1778"/>
                  </a:cubicBezTo>
                  <a:cubicBezTo>
                    <a:pt x="7340" y="1778"/>
                    <a:pt x="8071" y="1738"/>
                    <a:pt x="8874" y="1643"/>
                  </a:cubicBezTo>
                  <a:lnTo>
                    <a:pt x="8874" y="1643"/>
                  </a:lnTo>
                  <a:cubicBezTo>
                    <a:pt x="6533" y="6080"/>
                    <a:pt x="4807" y="10804"/>
                    <a:pt x="3739" y="15693"/>
                  </a:cubicBezTo>
                  <a:cubicBezTo>
                    <a:pt x="2959" y="12817"/>
                    <a:pt x="905" y="4683"/>
                    <a:pt x="1685" y="699"/>
                  </a:cubicBezTo>
                  <a:close/>
                  <a:moveTo>
                    <a:pt x="1439" y="0"/>
                  </a:moveTo>
                  <a:cubicBezTo>
                    <a:pt x="1356" y="41"/>
                    <a:pt x="1274" y="123"/>
                    <a:pt x="1274" y="206"/>
                  </a:cubicBezTo>
                  <a:cubicBezTo>
                    <a:pt x="1" y="5012"/>
                    <a:pt x="3410" y="16350"/>
                    <a:pt x="3575" y="16843"/>
                  </a:cubicBezTo>
                  <a:cubicBezTo>
                    <a:pt x="3575" y="16966"/>
                    <a:pt x="3698" y="17049"/>
                    <a:pt x="3821" y="17049"/>
                  </a:cubicBezTo>
                  <a:cubicBezTo>
                    <a:pt x="3945" y="17049"/>
                    <a:pt x="4027" y="16966"/>
                    <a:pt x="4068" y="16843"/>
                  </a:cubicBezTo>
                  <a:cubicBezTo>
                    <a:pt x="5095" y="11462"/>
                    <a:pt x="6943" y="6286"/>
                    <a:pt x="9572" y="1479"/>
                  </a:cubicBezTo>
                  <a:cubicBezTo>
                    <a:pt x="9696" y="1274"/>
                    <a:pt x="9531" y="1068"/>
                    <a:pt x="9326" y="1068"/>
                  </a:cubicBezTo>
                  <a:cubicBezTo>
                    <a:pt x="8363" y="1207"/>
                    <a:pt x="7501" y="1264"/>
                    <a:pt x="6735" y="1264"/>
                  </a:cubicBezTo>
                  <a:cubicBezTo>
                    <a:pt x="3186" y="1264"/>
                    <a:pt x="1685" y="41"/>
                    <a:pt x="1685" y="41"/>
                  </a:cubicBezTo>
                  <a:cubicBezTo>
                    <a:pt x="1603" y="0"/>
                    <a:pt x="1521" y="0"/>
                    <a:pt x="143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182;p49"/>
            <p:cNvSpPr/>
            <p:nvPr/>
          </p:nvSpPr>
          <p:spPr>
            <a:xfrm>
              <a:off x="2784525" y="1915425"/>
              <a:ext cx="334825" cy="216500"/>
            </a:xfrm>
            <a:custGeom>
              <a:avLst/>
              <a:gdLst/>
              <a:ahLst/>
              <a:cxnLst/>
              <a:rect l="l" t="t" r="r" b="b"/>
              <a:pathLst>
                <a:path w="13393" h="8660" extrusionOk="0">
                  <a:moveTo>
                    <a:pt x="11838" y="1"/>
                  </a:moveTo>
                  <a:cubicBezTo>
                    <a:pt x="11797" y="1"/>
                    <a:pt x="11752" y="11"/>
                    <a:pt x="11708" y="33"/>
                  </a:cubicBezTo>
                  <a:cubicBezTo>
                    <a:pt x="11630" y="72"/>
                    <a:pt x="6489" y="2718"/>
                    <a:pt x="1032" y="2718"/>
                  </a:cubicBezTo>
                  <a:cubicBezTo>
                    <a:pt x="798" y="2718"/>
                    <a:pt x="564" y="2713"/>
                    <a:pt x="329" y="2703"/>
                  </a:cubicBezTo>
                  <a:cubicBezTo>
                    <a:pt x="1" y="2703"/>
                    <a:pt x="1" y="3196"/>
                    <a:pt x="329" y="3196"/>
                  </a:cubicBezTo>
                  <a:cubicBezTo>
                    <a:pt x="596" y="3209"/>
                    <a:pt x="862" y="3215"/>
                    <a:pt x="1127" y="3215"/>
                  </a:cubicBezTo>
                  <a:cubicBezTo>
                    <a:pt x="5937" y="3215"/>
                    <a:pt x="10499" y="1194"/>
                    <a:pt x="11667" y="649"/>
                  </a:cubicBezTo>
                  <a:lnTo>
                    <a:pt x="12818" y="4922"/>
                  </a:lnTo>
                  <a:lnTo>
                    <a:pt x="7313" y="8167"/>
                  </a:lnTo>
                  <a:lnTo>
                    <a:pt x="822" y="8167"/>
                  </a:lnTo>
                  <a:cubicBezTo>
                    <a:pt x="453" y="8167"/>
                    <a:pt x="453" y="8660"/>
                    <a:pt x="822" y="8660"/>
                  </a:cubicBezTo>
                  <a:lnTo>
                    <a:pt x="7354" y="8660"/>
                  </a:lnTo>
                  <a:cubicBezTo>
                    <a:pt x="7395" y="8660"/>
                    <a:pt x="7477" y="8660"/>
                    <a:pt x="7518" y="8619"/>
                  </a:cubicBezTo>
                  <a:lnTo>
                    <a:pt x="13228" y="5250"/>
                  </a:lnTo>
                  <a:cubicBezTo>
                    <a:pt x="13352" y="5168"/>
                    <a:pt x="13393" y="5045"/>
                    <a:pt x="13352" y="4963"/>
                  </a:cubicBezTo>
                  <a:lnTo>
                    <a:pt x="12078" y="197"/>
                  </a:lnTo>
                  <a:cubicBezTo>
                    <a:pt x="12048" y="77"/>
                    <a:pt x="11952" y="1"/>
                    <a:pt x="1183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183;p49"/>
            <p:cNvSpPr/>
            <p:nvPr/>
          </p:nvSpPr>
          <p:spPr>
            <a:xfrm>
              <a:off x="2830075" y="2060850"/>
              <a:ext cx="258475" cy="313450"/>
            </a:xfrm>
            <a:custGeom>
              <a:avLst/>
              <a:gdLst/>
              <a:ahLst/>
              <a:cxnLst/>
              <a:rect l="l" t="t" r="r" b="b"/>
              <a:pathLst>
                <a:path w="10339" h="12538" extrusionOk="0">
                  <a:moveTo>
                    <a:pt x="9621" y="0"/>
                  </a:moveTo>
                  <a:cubicBezTo>
                    <a:pt x="9601" y="0"/>
                    <a:pt x="9580" y="3"/>
                    <a:pt x="9558" y="8"/>
                  </a:cubicBezTo>
                  <a:cubicBezTo>
                    <a:pt x="9435" y="8"/>
                    <a:pt x="9311" y="132"/>
                    <a:pt x="9311" y="255"/>
                  </a:cubicBezTo>
                  <a:lnTo>
                    <a:pt x="9763" y="8224"/>
                  </a:lnTo>
                  <a:cubicBezTo>
                    <a:pt x="9804" y="9539"/>
                    <a:pt x="9024" y="10689"/>
                    <a:pt x="7832" y="11182"/>
                  </a:cubicBezTo>
                  <a:cubicBezTo>
                    <a:pt x="6244" y="11730"/>
                    <a:pt x="4583" y="12022"/>
                    <a:pt x="2909" y="12022"/>
                  </a:cubicBezTo>
                  <a:cubicBezTo>
                    <a:pt x="2072" y="12022"/>
                    <a:pt x="1232" y="11949"/>
                    <a:pt x="397" y="11798"/>
                  </a:cubicBezTo>
                  <a:cubicBezTo>
                    <a:pt x="384" y="11797"/>
                    <a:pt x="371" y="11796"/>
                    <a:pt x="359" y="11796"/>
                  </a:cubicBezTo>
                  <a:cubicBezTo>
                    <a:pt x="63" y="11796"/>
                    <a:pt x="1" y="12252"/>
                    <a:pt x="356" y="12291"/>
                  </a:cubicBezTo>
                  <a:cubicBezTo>
                    <a:pt x="1219" y="12456"/>
                    <a:pt x="2122" y="12497"/>
                    <a:pt x="3026" y="12538"/>
                  </a:cubicBezTo>
                  <a:cubicBezTo>
                    <a:pt x="4710" y="12538"/>
                    <a:pt x="6395" y="12250"/>
                    <a:pt x="7997" y="11675"/>
                  </a:cubicBezTo>
                  <a:cubicBezTo>
                    <a:pt x="9435" y="11141"/>
                    <a:pt x="10338" y="9703"/>
                    <a:pt x="10256" y="8183"/>
                  </a:cubicBezTo>
                  <a:lnTo>
                    <a:pt x="9845" y="214"/>
                  </a:lnTo>
                  <a:cubicBezTo>
                    <a:pt x="9845" y="107"/>
                    <a:pt x="9753" y="0"/>
                    <a:pt x="96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184;p49"/>
            <p:cNvSpPr/>
            <p:nvPr/>
          </p:nvSpPr>
          <p:spPr>
            <a:xfrm>
              <a:off x="3104950" y="2382500"/>
              <a:ext cx="126350" cy="444725"/>
            </a:xfrm>
            <a:custGeom>
              <a:avLst/>
              <a:gdLst/>
              <a:ahLst/>
              <a:cxnLst/>
              <a:rect l="l" t="t" r="r" b="b"/>
              <a:pathLst>
                <a:path w="5054" h="17789" extrusionOk="0">
                  <a:moveTo>
                    <a:pt x="4602" y="0"/>
                  </a:moveTo>
                  <a:cubicBezTo>
                    <a:pt x="4437" y="42"/>
                    <a:pt x="4355" y="124"/>
                    <a:pt x="4355" y="288"/>
                  </a:cubicBezTo>
                  <a:cubicBezTo>
                    <a:pt x="4560" y="6738"/>
                    <a:pt x="124" y="17336"/>
                    <a:pt x="83" y="17459"/>
                  </a:cubicBezTo>
                  <a:cubicBezTo>
                    <a:pt x="1" y="17583"/>
                    <a:pt x="83" y="17747"/>
                    <a:pt x="206" y="17788"/>
                  </a:cubicBezTo>
                  <a:lnTo>
                    <a:pt x="329" y="17788"/>
                  </a:lnTo>
                  <a:cubicBezTo>
                    <a:pt x="411" y="17788"/>
                    <a:pt x="494" y="17747"/>
                    <a:pt x="535" y="17624"/>
                  </a:cubicBezTo>
                  <a:cubicBezTo>
                    <a:pt x="740" y="17213"/>
                    <a:pt x="5053" y="6820"/>
                    <a:pt x="4848" y="247"/>
                  </a:cubicBezTo>
                  <a:cubicBezTo>
                    <a:pt x="4848" y="124"/>
                    <a:pt x="4725" y="0"/>
                    <a:pt x="46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185;p49"/>
            <p:cNvSpPr/>
            <p:nvPr/>
          </p:nvSpPr>
          <p:spPr>
            <a:xfrm>
              <a:off x="2928300" y="2018950"/>
              <a:ext cx="63700" cy="64725"/>
            </a:xfrm>
            <a:custGeom>
              <a:avLst/>
              <a:gdLst/>
              <a:ahLst/>
              <a:cxnLst/>
              <a:rect l="l" t="t" r="r" b="b"/>
              <a:pathLst>
                <a:path w="2548" h="2589" extrusionOk="0">
                  <a:moveTo>
                    <a:pt x="1274" y="0"/>
                  </a:moveTo>
                  <a:cubicBezTo>
                    <a:pt x="535" y="0"/>
                    <a:pt x="1" y="575"/>
                    <a:pt x="1" y="1315"/>
                  </a:cubicBezTo>
                  <a:cubicBezTo>
                    <a:pt x="1" y="2013"/>
                    <a:pt x="535" y="2588"/>
                    <a:pt x="1274" y="2588"/>
                  </a:cubicBezTo>
                  <a:cubicBezTo>
                    <a:pt x="1973" y="2588"/>
                    <a:pt x="2548" y="2013"/>
                    <a:pt x="2548" y="1315"/>
                  </a:cubicBezTo>
                  <a:cubicBezTo>
                    <a:pt x="2548" y="575"/>
                    <a:pt x="1973" y="0"/>
                    <a:pt x="12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186;p49"/>
            <p:cNvSpPr/>
            <p:nvPr/>
          </p:nvSpPr>
          <p:spPr>
            <a:xfrm>
              <a:off x="2917000" y="1378100"/>
              <a:ext cx="201325" cy="334825"/>
            </a:xfrm>
            <a:custGeom>
              <a:avLst/>
              <a:gdLst/>
              <a:ahLst/>
              <a:cxnLst/>
              <a:rect l="l" t="t" r="r" b="b"/>
              <a:pathLst>
                <a:path w="8053" h="13393" extrusionOk="0">
                  <a:moveTo>
                    <a:pt x="3452" y="0"/>
                  </a:moveTo>
                  <a:cubicBezTo>
                    <a:pt x="2671" y="0"/>
                    <a:pt x="1973" y="575"/>
                    <a:pt x="1850" y="1356"/>
                  </a:cubicBezTo>
                  <a:lnTo>
                    <a:pt x="1" y="11667"/>
                  </a:lnTo>
                  <a:cubicBezTo>
                    <a:pt x="1" y="11667"/>
                    <a:pt x="795" y="11492"/>
                    <a:pt x="1981" y="11492"/>
                  </a:cubicBezTo>
                  <a:cubicBezTo>
                    <a:pt x="3611" y="11492"/>
                    <a:pt x="5984" y="11822"/>
                    <a:pt x="8053" y="13392"/>
                  </a:cubicBezTo>
                  <a:cubicBezTo>
                    <a:pt x="8053" y="13392"/>
                    <a:pt x="7560" y="4519"/>
                    <a:pt x="4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187;p49"/>
            <p:cNvSpPr/>
            <p:nvPr/>
          </p:nvSpPr>
          <p:spPr>
            <a:xfrm>
              <a:off x="2909925" y="1370900"/>
              <a:ext cx="215600" cy="349200"/>
            </a:xfrm>
            <a:custGeom>
              <a:avLst/>
              <a:gdLst/>
              <a:ahLst/>
              <a:cxnLst/>
              <a:rect l="l" t="t" r="r" b="b"/>
              <a:pathLst>
                <a:path w="8624" h="13968" extrusionOk="0">
                  <a:moveTo>
                    <a:pt x="4474" y="534"/>
                  </a:moveTo>
                  <a:cubicBezTo>
                    <a:pt x="7103" y="4314"/>
                    <a:pt x="7884" y="11174"/>
                    <a:pt x="8048" y="13146"/>
                  </a:cubicBezTo>
                  <a:cubicBezTo>
                    <a:pt x="6380" y="12114"/>
                    <a:pt x="4483" y="11542"/>
                    <a:pt x="2503" y="11542"/>
                  </a:cubicBezTo>
                  <a:cubicBezTo>
                    <a:pt x="2434" y="11542"/>
                    <a:pt x="2366" y="11543"/>
                    <a:pt x="2297" y="11544"/>
                  </a:cubicBezTo>
                  <a:cubicBezTo>
                    <a:pt x="2153" y="11534"/>
                    <a:pt x="2009" y="11529"/>
                    <a:pt x="1866" y="11529"/>
                  </a:cubicBezTo>
                  <a:cubicBezTo>
                    <a:pt x="1437" y="11529"/>
                    <a:pt x="1013" y="11575"/>
                    <a:pt x="613" y="11667"/>
                  </a:cubicBezTo>
                  <a:lnTo>
                    <a:pt x="2379" y="1685"/>
                  </a:lnTo>
                  <a:cubicBezTo>
                    <a:pt x="2502" y="1027"/>
                    <a:pt x="3077" y="534"/>
                    <a:pt x="3735" y="534"/>
                  </a:cubicBezTo>
                  <a:close/>
                  <a:moveTo>
                    <a:pt x="3735" y="0"/>
                  </a:moveTo>
                  <a:cubicBezTo>
                    <a:pt x="2831" y="0"/>
                    <a:pt x="2009" y="699"/>
                    <a:pt x="1886" y="1603"/>
                  </a:cubicBezTo>
                  <a:lnTo>
                    <a:pt x="38" y="11914"/>
                  </a:lnTo>
                  <a:cubicBezTo>
                    <a:pt x="1" y="12061"/>
                    <a:pt x="128" y="12208"/>
                    <a:pt x="273" y="12208"/>
                  </a:cubicBezTo>
                  <a:cubicBezTo>
                    <a:pt x="290" y="12208"/>
                    <a:pt x="308" y="12206"/>
                    <a:pt x="325" y="12201"/>
                  </a:cubicBezTo>
                  <a:cubicBezTo>
                    <a:pt x="359" y="12201"/>
                    <a:pt x="1141" y="12036"/>
                    <a:pt x="2291" y="12036"/>
                  </a:cubicBezTo>
                  <a:cubicBezTo>
                    <a:pt x="3891" y="12036"/>
                    <a:pt x="6205" y="12356"/>
                    <a:pt x="8212" y="13886"/>
                  </a:cubicBezTo>
                  <a:cubicBezTo>
                    <a:pt x="8253" y="13927"/>
                    <a:pt x="8295" y="13968"/>
                    <a:pt x="8336" y="13968"/>
                  </a:cubicBezTo>
                  <a:cubicBezTo>
                    <a:pt x="8377" y="13927"/>
                    <a:pt x="8418" y="13927"/>
                    <a:pt x="8459" y="13886"/>
                  </a:cubicBezTo>
                  <a:cubicBezTo>
                    <a:pt x="8541" y="13844"/>
                    <a:pt x="8623" y="13762"/>
                    <a:pt x="8582" y="13680"/>
                  </a:cubicBezTo>
                  <a:cubicBezTo>
                    <a:pt x="8582" y="13310"/>
                    <a:pt x="8048" y="4643"/>
                    <a:pt x="4803" y="124"/>
                  </a:cubicBezTo>
                  <a:cubicBezTo>
                    <a:pt x="4762" y="42"/>
                    <a:pt x="4680" y="0"/>
                    <a:pt x="45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188;p49"/>
            <p:cNvSpPr/>
            <p:nvPr/>
          </p:nvSpPr>
          <p:spPr>
            <a:xfrm>
              <a:off x="2407625" y="1616350"/>
              <a:ext cx="503250" cy="1306725"/>
            </a:xfrm>
            <a:custGeom>
              <a:avLst/>
              <a:gdLst/>
              <a:ahLst/>
              <a:cxnLst/>
              <a:rect l="l" t="t" r="r" b="b"/>
              <a:pathLst>
                <a:path w="20130" h="52269" extrusionOk="0">
                  <a:moveTo>
                    <a:pt x="9284" y="1"/>
                  </a:moveTo>
                  <a:cubicBezTo>
                    <a:pt x="5998" y="2753"/>
                    <a:pt x="5998" y="6738"/>
                    <a:pt x="5423" y="8874"/>
                  </a:cubicBezTo>
                  <a:cubicBezTo>
                    <a:pt x="4807" y="11051"/>
                    <a:pt x="3081" y="11215"/>
                    <a:pt x="2588" y="15488"/>
                  </a:cubicBezTo>
                  <a:cubicBezTo>
                    <a:pt x="2054" y="19760"/>
                    <a:pt x="2671" y="19596"/>
                    <a:pt x="3081" y="23663"/>
                  </a:cubicBezTo>
                  <a:cubicBezTo>
                    <a:pt x="3533" y="27730"/>
                    <a:pt x="165" y="30934"/>
                    <a:pt x="82" y="35453"/>
                  </a:cubicBezTo>
                  <a:cubicBezTo>
                    <a:pt x="0" y="39972"/>
                    <a:pt x="4067" y="39972"/>
                    <a:pt x="4725" y="43381"/>
                  </a:cubicBezTo>
                  <a:cubicBezTo>
                    <a:pt x="5341" y="46832"/>
                    <a:pt x="2424" y="50201"/>
                    <a:pt x="4273" y="50735"/>
                  </a:cubicBezTo>
                  <a:cubicBezTo>
                    <a:pt x="5369" y="51045"/>
                    <a:pt x="8086" y="52268"/>
                    <a:pt x="10702" y="52268"/>
                  </a:cubicBezTo>
                  <a:cubicBezTo>
                    <a:pt x="12593" y="52268"/>
                    <a:pt x="14432" y="51629"/>
                    <a:pt x="15570" y="49543"/>
                  </a:cubicBezTo>
                  <a:cubicBezTo>
                    <a:pt x="18322" y="44573"/>
                    <a:pt x="15857" y="44696"/>
                    <a:pt x="16597" y="39643"/>
                  </a:cubicBezTo>
                  <a:cubicBezTo>
                    <a:pt x="17377" y="34590"/>
                    <a:pt x="20130" y="36110"/>
                    <a:pt x="17993" y="29784"/>
                  </a:cubicBezTo>
                  <a:cubicBezTo>
                    <a:pt x="15857" y="23457"/>
                    <a:pt x="18938" y="21527"/>
                    <a:pt x="16720" y="15940"/>
                  </a:cubicBezTo>
                  <a:cubicBezTo>
                    <a:pt x="14460" y="10312"/>
                    <a:pt x="12776" y="8217"/>
                    <a:pt x="12776" y="8217"/>
                  </a:cubicBezTo>
                  <a:lnTo>
                    <a:pt x="92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189;p49"/>
            <p:cNvSpPr/>
            <p:nvPr/>
          </p:nvSpPr>
          <p:spPr>
            <a:xfrm>
              <a:off x="2402475" y="1610300"/>
              <a:ext cx="495050" cy="1319625"/>
            </a:xfrm>
            <a:custGeom>
              <a:avLst/>
              <a:gdLst/>
              <a:ahLst/>
              <a:cxnLst/>
              <a:rect l="l" t="t" r="r" b="b"/>
              <a:pathLst>
                <a:path w="19802" h="52785" extrusionOk="0">
                  <a:moveTo>
                    <a:pt x="9514" y="1"/>
                  </a:moveTo>
                  <a:cubicBezTo>
                    <a:pt x="9458" y="1"/>
                    <a:pt x="9404" y="23"/>
                    <a:pt x="9367" y="78"/>
                  </a:cubicBezTo>
                  <a:cubicBezTo>
                    <a:pt x="6697" y="2297"/>
                    <a:pt x="6122" y="5337"/>
                    <a:pt x="5711" y="7514"/>
                  </a:cubicBezTo>
                  <a:cubicBezTo>
                    <a:pt x="5588" y="8089"/>
                    <a:pt x="5506" y="8623"/>
                    <a:pt x="5382" y="9075"/>
                  </a:cubicBezTo>
                  <a:cubicBezTo>
                    <a:pt x="5177" y="9732"/>
                    <a:pt x="4807" y="10389"/>
                    <a:pt x="4396" y="10923"/>
                  </a:cubicBezTo>
                  <a:cubicBezTo>
                    <a:pt x="3287" y="12320"/>
                    <a:pt x="2671" y="13963"/>
                    <a:pt x="2548" y="15730"/>
                  </a:cubicBezTo>
                  <a:cubicBezTo>
                    <a:pt x="2178" y="18647"/>
                    <a:pt x="2342" y="19509"/>
                    <a:pt x="2630" y="20988"/>
                  </a:cubicBezTo>
                  <a:cubicBezTo>
                    <a:pt x="2753" y="21728"/>
                    <a:pt x="2918" y="22590"/>
                    <a:pt x="3041" y="23946"/>
                  </a:cubicBezTo>
                  <a:cubicBezTo>
                    <a:pt x="3287" y="26000"/>
                    <a:pt x="2507" y="27848"/>
                    <a:pt x="1685" y="29779"/>
                  </a:cubicBezTo>
                  <a:cubicBezTo>
                    <a:pt x="905" y="31587"/>
                    <a:pt x="83" y="33476"/>
                    <a:pt x="42" y="35695"/>
                  </a:cubicBezTo>
                  <a:cubicBezTo>
                    <a:pt x="1" y="38365"/>
                    <a:pt x="1315" y="39515"/>
                    <a:pt x="2548" y="40624"/>
                  </a:cubicBezTo>
                  <a:cubicBezTo>
                    <a:pt x="3493" y="41487"/>
                    <a:pt x="4396" y="42268"/>
                    <a:pt x="4684" y="43705"/>
                  </a:cubicBezTo>
                  <a:cubicBezTo>
                    <a:pt x="4931" y="45266"/>
                    <a:pt x="4438" y="46828"/>
                    <a:pt x="4027" y="48101"/>
                  </a:cubicBezTo>
                  <a:cubicBezTo>
                    <a:pt x="3698" y="49251"/>
                    <a:pt x="3411" y="50114"/>
                    <a:pt x="3739" y="50730"/>
                  </a:cubicBezTo>
                  <a:cubicBezTo>
                    <a:pt x="3862" y="50977"/>
                    <a:pt x="4150" y="51141"/>
                    <a:pt x="4438" y="51223"/>
                  </a:cubicBezTo>
                  <a:cubicBezTo>
                    <a:pt x="4684" y="51305"/>
                    <a:pt x="4972" y="51429"/>
                    <a:pt x="5382" y="51552"/>
                  </a:cubicBezTo>
                  <a:cubicBezTo>
                    <a:pt x="6738" y="52045"/>
                    <a:pt x="8874" y="52784"/>
                    <a:pt x="10928" y="52784"/>
                  </a:cubicBezTo>
                  <a:cubicBezTo>
                    <a:pt x="12900" y="52784"/>
                    <a:pt x="14831" y="52127"/>
                    <a:pt x="16063" y="49991"/>
                  </a:cubicBezTo>
                  <a:cubicBezTo>
                    <a:pt x="17706" y="46951"/>
                    <a:pt x="17501" y="45718"/>
                    <a:pt x="17213" y="44157"/>
                  </a:cubicBezTo>
                  <a:cubicBezTo>
                    <a:pt x="16885" y="42802"/>
                    <a:pt x="16885" y="41364"/>
                    <a:pt x="17090" y="39967"/>
                  </a:cubicBezTo>
                  <a:cubicBezTo>
                    <a:pt x="17255" y="38694"/>
                    <a:pt x="17706" y="37461"/>
                    <a:pt x="18446" y="36352"/>
                  </a:cubicBezTo>
                  <a:cubicBezTo>
                    <a:pt x="19226" y="35038"/>
                    <a:pt x="19801" y="34052"/>
                    <a:pt x="18446" y="30026"/>
                  </a:cubicBezTo>
                  <a:cubicBezTo>
                    <a:pt x="17665" y="27725"/>
                    <a:pt x="17460" y="25302"/>
                    <a:pt x="17871" y="22919"/>
                  </a:cubicBezTo>
                  <a:cubicBezTo>
                    <a:pt x="18076" y="20906"/>
                    <a:pt x="18323" y="19016"/>
                    <a:pt x="17172" y="16141"/>
                  </a:cubicBezTo>
                  <a:cubicBezTo>
                    <a:pt x="14954" y="10595"/>
                    <a:pt x="13270" y="8459"/>
                    <a:pt x="13188" y="8376"/>
                  </a:cubicBezTo>
                  <a:cubicBezTo>
                    <a:pt x="13133" y="8311"/>
                    <a:pt x="13067" y="8283"/>
                    <a:pt x="13003" y="8283"/>
                  </a:cubicBezTo>
                  <a:cubicBezTo>
                    <a:pt x="12826" y="8283"/>
                    <a:pt x="12667" y="8494"/>
                    <a:pt x="12818" y="8705"/>
                  </a:cubicBezTo>
                  <a:cubicBezTo>
                    <a:pt x="12818" y="8705"/>
                    <a:pt x="14502" y="10882"/>
                    <a:pt x="16679" y="16346"/>
                  </a:cubicBezTo>
                  <a:cubicBezTo>
                    <a:pt x="17789" y="19098"/>
                    <a:pt x="17583" y="20906"/>
                    <a:pt x="17337" y="22878"/>
                  </a:cubicBezTo>
                  <a:cubicBezTo>
                    <a:pt x="16926" y="25302"/>
                    <a:pt x="17172" y="27848"/>
                    <a:pt x="17994" y="30190"/>
                  </a:cubicBezTo>
                  <a:cubicBezTo>
                    <a:pt x="19267" y="33969"/>
                    <a:pt x="18733" y="34832"/>
                    <a:pt x="17994" y="36106"/>
                  </a:cubicBezTo>
                  <a:cubicBezTo>
                    <a:pt x="17213" y="37256"/>
                    <a:pt x="16762" y="38529"/>
                    <a:pt x="16597" y="39885"/>
                  </a:cubicBezTo>
                  <a:cubicBezTo>
                    <a:pt x="16351" y="41364"/>
                    <a:pt x="16351" y="42843"/>
                    <a:pt x="16679" y="44281"/>
                  </a:cubicBezTo>
                  <a:cubicBezTo>
                    <a:pt x="16967" y="45801"/>
                    <a:pt x="17172" y="46869"/>
                    <a:pt x="15570" y="49744"/>
                  </a:cubicBezTo>
                  <a:cubicBezTo>
                    <a:pt x="14490" y="51708"/>
                    <a:pt x="12735" y="52310"/>
                    <a:pt x="10918" y="52310"/>
                  </a:cubicBezTo>
                  <a:cubicBezTo>
                    <a:pt x="8934" y="52310"/>
                    <a:pt x="6876" y="51591"/>
                    <a:pt x="5547" y="51141"/>
                  </a:cubicBezTo>
                  <a:cubicBezTo>
                    <a:pt x="5177" y="50977"/>
                    <a:pt x="4848" y="50853"/>
                    <a:pt x="4602" y="50812"/>
                  </a:cubicBezTo>
                  <a:cubicBezTo>
                    <a:pt x="4438" y="50771"/>
                    <a:pt x="4273" y="50689"/>
                    <a:pt x="4191" y="50525"/>
                  </a:cubicBezTo>
                  <a:cubicBezTo>
                    <a:pt x="3986" y="50155"/>
                    <a:pt x="4232" y="49292"/>
                    <a:pt x="4561" y="48347"/>
                  </a:cubicBezTo>
                  <a:cubicBezTo>
                    <a:pt x="4972" y="46992"/>
                    <a:pt x="5465" y="45349"/>
                    <a:pt x="5177" y="43664"/>
                  </a:cubicBezTo>
                  <a:cubicBezTo>
                    <a:pt x="4889" y="42062"/>
                    <a:pt x="3862" y="41158"/>
                    <a:pt x="2918" y="40296"/>
                  </a:cubicBezTo>
                  <a:cubicBezTo>
                    <a:pt x="1685" y="39187"/>
                    <a:pt x="535" y="38160"/>
                    <a:pt x="576" y="35777"/>
                  </a:cubicBezTo>
                  <a:cubicBezTo>
                    <a:pt x="617" y="33641"/>
                    <a:pt x="1398" y="31833"/>
                    <a:pt x="2137" y="30026"/>
                  </a:cubicBezTo>
                  <a:cubicBezTo>
                    <a:pt x="3000" y="28054"/>
                    <a:pt x="3780" y="26123"/>
                    <a:pt x="3575" y="23946"/>
                  </a:cubicBezTo>
                  <a:cubicBezTo>
                    <a:pt x="3411" y="22590"/>
                    <a:pt x="3246" y="21686"/>
                    <a:pt x="3123" y="20947"/>
                  </a:cubicBezTo>
                  <a:cubicBezTo>
                    <a:pt x="2877" y="19468"/>
                    <a:pt x="2712" y="18647"/>
                    <a:pt x="3041" y="15812"/>
                  </a:cubicBezTo>
                  <a:cubicBezTo>
                    <a:pt x="3164" y="14169"/>
                    <a:pt x="3780" y="12567"/>
                    <a:pt x="4807" y="11252"/>
                  </a:cubicBezTo>
                  <a:cubicBezTo>
                    <a:pt x="5259" y="10677"/>
                    <a:pt x="5629" y="9979"/>
                    <a:pt x="5875" y="9239"/>
                  </a:cubicBezTo>
                  <a:cubicBezTo>
                    <a:pt x="5999" y="8787"/>
                    <a:pt x="6122" y="8212"/>
                    <a:pt x="6204" y="7637"/>
                  </a:cubicBezTo>
                  <a:cubicBezTo>
                    <a:pt x="6615" y="5501"/>
                    <a:pt x="7149" y="2584"/>
                    <a:pt x="9696" y="448"/>
                  </a:cubicBezTo>
                  <a:cubicBezTo>
                    <a:pt x="9778" y="366"/>
                    <a:pt x="9819" y="202"/>
                    <a:pt x="9696" y="78"/>
                  </a:cubicBezTo>
                  <a:cubicBezTo>
                    <a:pt x="9651" y="33"/>
                    <a:pt x="9581" y="1"/>
                    <a:pt x="95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190;p49"/>
            <p:cNvSpPr/>
            <p:nvPr/>
          </p:nvSpPr>
          <p:spPr>
            <a:xfrm>
              <a:off x="2775275" y="1801850"/>
              <a:ext cx="41125" cy="169875"/>
            </a:xfrm>
            <a:custGeom>
              <a:avLst/>
              <a:gdLst/>
              <a:ahLst/>
              <a:cxnLst/>
              <a:rect l="l" t="t" r="r" b="b"/>
              <a:pathLst>
                <a:path w="1645" h="6795" extrusionOk="0">
                  <a:moveTo>
                    <a:pt x="304" y="1"/>
                  </a:moveTo>
                  <a:cubicBezTo>
                    <a:pt x="271" y="1"/>
                    <a:pt x="237" y="6"/>
                    <a:pt x="206" y="16"/>
                  </a:cubicBezTo>
                  <a:cubicBezTo>
                    <a:pt x="83" y="57"/>
                    <a:pt x="1" y="222"/>
                    <a:pt x="83" y="345"/>
                  </a:cubicBezTo>
                  <a:cubicBezTo>
                    <a:pt x="1151" y="3015"/>
                    <a:pt x="946" y="6466"/>
                    <a:pt x="946" y="6507"/>
                  </a:cubicBezTo>
                  <a:cubicBezTo>
                    <a:pt x="905" y="6630"/>
                    <a:pt x="1028" y="6753"/>
                    <a:pt x="1151" y="6794"/>
                  </a:cubicBezTo>
                  <a:cubicBezTo>
                    <a:pt x="1316" y="6794"/>
                    <a:pt x="1398" y="6671"/>
                    <a:pt x="1439" y="6548"/>
                  </a:cubicBezTo>
                  <a:cubicBezTo>
                    <a:pt x="1439" y="6425"/>
                    <a:pt x="1644" y="2933"/>
                    <a:pt x="535" y="139"/>
                  </a:cubicBezTo>
                  <a:cubicBezTo>
                    <a:pt x="504" y="47"/>
                    <a:pt x="404" y="1"/>
                    <a:pt x="3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191;p49"/>
            <p:cNvSpPr/>
            <p:nvPr/>
          </p:nvSpPr>
          <p:spPr>
            <a:xfrm>
              <a:off x="2592475" y="1653975"/>
              <a:ext cx="78075" cy="66125"/>
            </a:xfrm>
            <a:custGeom>
              <a:avLst/>
              <a:gdLst/>
              <a:ahLst/>
              <a:cxnLst/>
              <a:rect l="l" t="t" r="r" b="b"/>
              <a:pathLst>
                <a:path w="3123" h="2645" extrusionOk="0">
                  <a:moveTo>
                    <a:pt x="273" y="0"/>
                  </a:moveTo>
                  <a:cubicBezTo>
                    <a:pt x="173" y="0"/>
                    <a:pt x="73" y="46"/>
                    <a:pt x="42" y="139"/>
                  </a:cubicBezTo>
                  <a:cubicBezTo>
                    <a:pt x="1" y="262"/>
                    <a:pt x="42" y="426"/>
                    <a:pt x="165" y="509"/>
                  </a:cubicBezTo>
                  <a:cubicBezTo>
                    <a:pt x="1028" y="878"/>
                    <a:pt x="2630" y="2563"/>
                    <a:pt x="2630" y="2563"/>
                  </a:cubicBezTo>
                  <a:cubicBezTo>
                    <a:pt x="2671" y="2604"/>
                    <a:pt x="2712" y="2645"/>
                    <a:pt x="2794" y="2645"/>
                  </a:cubicBezTo>
                  <a:lnTo>
                    <a:pt x="2794" y="2604"/>
                  </a:lnTo>
                  <a:cubicBezTo>
                    <a:pt x="3041" y="2604"/>
                    <a:pt x="3123" y="2316"/>
                    <a:pt x="3000" y="2193"/>
                  </a:cubicBezTo>
                  <a:cubicBezTo>
                    <a:pt x="2917" y="2111"/>
                    <a:pt x="1315" y="426"/>
                    <a:pt x="370" y="16"/>
                  </a:cubicBezTo>
                  <a:cubicBezTo>
                    <a:pt x="340" y="5"/>
                    <a:pt x="306" y="0"/>
                    <a:pt x="2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192;p49"/>
            <p:cNvSpPr/>
            <p:nvPr/>
          </p:nvSpPr>
          <p:spPr>
            <a:xfrm>
              <a:off x="2492675" y="2644800"/>
              <a:ext cx="114200" cy="131075"/>
            </a:xfrm>
            <a:custGeom>
              <a:avLst/>
              <a:gdLst/>
              <a:ahLst/>
              <a:cxnLst/>
              <a:rect l="l" t="t" r="r" b="b"/>
              <a:pathLst>
                <a:path w="4568" h="5243" extrusionOk="0">
                  <a:moveTo>
                    <a:pt x="347" y="0"/>
                  </a:moveTo>
                  <a:cubicBezTo>
                    <a:pt x="124" y="0"/>
                    <a:pt x="1" y="300"/>
                    <a:pt x="213" y="477"/>
                  </a:cubicBezTo>
                  <a:cubicBezTo>
                    <a:pt x="1939" y="1545"/>
                    <a:pt x="3294" y="3147"/>
                    <a:pt x="4034" y="5078"/>
                  </a:cubicBezTo>
                  <a:cubicBezTo>
                    <a:pt x="4075" y="5201"/>
                    <a:pt x="4157" y="5242"/>
                    <a:pt x="4280" y="5242"/>
                  </a:cubicBezTo>
                  <a:lnTo>
                    <a:pt x="4362" y="5242"/>
                  </a:lnTo>
                  <a:cubicBezTo>
                    <a:pt x="4486" y="5201"/>
                    <a:pt x="4568" y="5037"/>
                    <a:pt x="4527" y="4913"/>
                  </a:cubicBezTo>
                  <a:cubicBezTo>
                    <a:pt x="3746" y="2859"/>
                    <a:pt x="2350" y="1134"/>
                    <a:pt x="460" y="25"/>
                  </a:cubicBezTo>
                  <a:cubicBezTo>
                    <a:pt x="420" y="8"/>
                    <a:pt x="382" y="0"/>
                    <a:pt x="34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193;p49"/>
            <p:cNvSpPr/>
            <p:nvPr/>
          </p:nvSpPr>
          <p:spPr>
            <a:xfrm>
              <a:off x="2764000" y="2198400"/>
              <a:ext cx="82175" cy="218025"/>
            </a:xfrm>
            <a:custGeom>
              <a:avLst/>
              <a:gdLst/>
              <a:ahLst/>
              <a:cxnLst/>
              <a:rect l="l" t="t" r="r" b="b"/>
              <a:pathLst>
                <a:path w="3287" h="8721" extrusionOk="0">
                  <a:moveTo>
                    <a:pt x="2977" y="1"/>
                  </a:moveTo>
                  <a:cubicBezTo>
                    <a:pt x="2877" y="1"/>
                    <a:pt x="2786" y="80"/>
                    <a:pt x="2752" y="216"/>
                  </a:cubicBezTo>
                  <a:cubicBezTo>
                    <a:pt x="2301" y="4078"/>
                    <a:pt x="82" y="8309"/>
                    <a:pt x="82" y="8350"/>
                  </a:cubicBezTo>
                  <a:cubicBezTo>
                    <a:pt x="0" y="8474"/>
                    <a:pt x="41" y="8638"/>
                    <a:pt x="205" y="8720"/>
                  </a:cubicBezTo>
                  <a:lnTo>
                    <a:pt x="288" y="8720"/>
                  </a:lnTo>
                  <a:cubicBezTo>
                    <a:pt x="411" y="8720"/>
                    <a:pt x="493" y="8679"/>
                    <a:pt x="534" y="8597"/>
                  </a:cubicBezTo>
                  <a:cubicBezTo>
                    <a:pt x="534" y="8556"/>
                    <a:pt x="2752" y="4242"/>
                    <a:pt x="3286" y="258"/>
                  </a:cubicBezTo>
                  <a:cubicBezTo>
                    <a:pt x="3286" y="134"/>
                    <a:pt x="3204" y="11"/>
                    <a:pt x="3040" y="11"/>
                  </a:cubicBezTo>
                  <a:cubicBezTo>
                    <a:pt x="3019" y="4"/>
                    <a:pt x="2998" y="1"/>
                    <a:pt x="29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194;p49"/>
            <p:cNvSpPr/>
            <p:nvPr/>
          </p:nvSpPr>
          <p:spPr>
            <a:xfrm>
              <a:off x="2551400" y="2820875"/>
              <a:ext cx="252675" cy="174050"/>
            </a:xfrm>
            <a:custGeom>
              <a:avLst/>
              <a:gdLst/>
              <a:ahLst/>
              <a:cxnLst/>
              <a:rect l="l" t="t" r="r" b="b"/>
              <a:pathLst>
                <a:path w="10107" h="6962" extrusionOk="0">
                  <a:moveTo>
                    <a:pt x="6038" y="1"/>
                  </a:moveTo>
                  <a:cubicBezTo>
                    <a:pt x="4087" y="1"/>
                    <a:pt x="2163" y="485"/>
                    <a:pt x="452" y="1444"/>
                  </a:cubicBezTo>
                  <a:cubicBezTo>
                    <a:pt x="165" y="1609"/>
                    <a:pt x="1" y="1937"/>
                    <a:pt x="42" y="2266"/>
                  </a:cubicBezTo>
                  <a:lnTo>
                    <a:pt x="535" y="6210"/>
                  </a:lnTo>
                  <a:cubicBezTo>
                    <a:pt x="608" y="6652"/>
                    <a:pt x="979" y="6962"/>
                    <a:pt x="1411" y="6962"/>
                  </a:cubicBezTo>
                  <a:cubicBezTo>
                    <a:pt x="1460" y="6962"/>
                    <a:pt x="1511" y="6958"/>
                    <a:pt x="1562" y="6949"/>
                  </a:cubicBezTo>
                  <a:cubicBezTo>
                    <a:pt x="3054" y="6576"/>
                    <a:pt x="4587" y="6403"/>
                    <a:pt x="6118" y="6403"/>
                  </a:cubicBezTo>
                  <a:cubicBezTo>
                    <a:pt x="6778" y="6403"/>
                    <a:pt x="7438" y="6435"/>
                    <a:pt x="8093" y="6497"/>
                  </a:cubicBezTo>
                  <a:cubicBezTo>
                    <a:pt x="8119" y="6500"/>
                    <a:pt x="8145" y="6501"/>
                    <a:pt x="8171" y="6501"/>
                  </a:cubicBezTo>
                  <a:cubicBezTo>
                    <a:pt x="8550" y="6501"/>
                    <a:pt x="8882" y="6225"/>
                    <a:pt x="8997" y="5840"/>
                  </a:cubicBezTo>
                  <a:lnTo>
                    <a:pt x="10024" y="1486"/>
                  </a:lnTo>
                  <a:cubicBezTo>
                    <a:pt x="10106" y="1075"/>
                    <a:pt x="9860" y="623"/>
                    <a:pt x="9449" y="500"/>
                  </a:cubicBezTo>
                  <a:cubicBezTo>
                    <a:pt x="8327" y="166"/>
                    <a:pt x="7178" y="1"/>
                    <a:pt x="603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95;p49"/>
            <p:cNvSpPr/>
            <p:nvPr/>
          </p:nvSpPr>
          <p:spPr>
            <a:xfrm>
              <a:off x="2544200" y="2814250"/>
              <a:ext cx="266025" cy="186525"/>
            </a:xfrm>
            <a:custGeom>
              <a:avLst/>
              <a:gdLst/>
              <a:ahLst/>
              <a:cxnLst/>
              <a:rect l="l" t="t" r="r" b="b"/>
              <a:pathLst>
                <a:path w="10641" h="7461" extrusionOk="0">
                  <a:moveTo>
                    <a:pt x="6286" y="518"/>
                  </a:moveTo>
                  <a:cubicBezTo>
                    <a:pt x="7436" y="518"/>
                    <a:pt x="8546" y="682"/>
                    <a:pt x="9655" y="1011"/>
                  </a:cubicBezTo>
                  <a:cubicBezTo>
                    <a:pt x="9942" y="1093"/>
                    <a:pt x="10148" y="1381"/>
                    <a:pt x="10066" y="1709"/>
                  </a:cubicBezTo>
                  <a:lnTo>
                    <a:pt x="9039" y="6064"/>
                  </a:lnTo>
                  <a:cubicBezTo>
                    <a:pt x="8963" y="6327"/>
                    <a:pt x="8751" y="6521"/>
                    <a:pt x="8495" y="6521"/>
                  </a:cubicBezTo>
                  <a:cubicBezTo>
                    <a:pt x="8471" y="6521"/>
                    <a:pt x="8447" y="6519"/>
                    <a:pt x="8422" y="6516"/>
                  </a:cubicBezTo>
                  <a:cubicBezTo>
                    <a:pt x="7747" y="6441"/>
                    <a:pt x="7067" y="6404"/>
                    <a:pt x="6388" y="6404"/>
                  </a:cubicBezTo>
                  <a:cubicBezTo>
                    <a:pt x="4839" y="6404"/>
                    <a:pt x="3294" y="6596"/>
                    <a:pt x="1808" y="6968"/>
                  </a:cubicBezTo>
                  <a:cubicBezTo>
                    <a:pt x="1644" y="6968"/>
                    <a:pt x="1480" y="6968"/>
                    <a:pt x="1316" y="6844"/>
                  </a:cubicBezTo>
                  <a:cubicBezTo>
                    <a:pt x="1192" y="6762"/>
                    <a:pt x="1110" y="6639"/>
                    <a:pt x="1069" y="6475"/>
                  </a:cubicBezTo>
                  <a:lnTo>
                    <a:pt x="576" y="2490"/>
                  </a:lnTo>
                  <a:cubicBezTo>
                    <a:pt x="535" y="2285"/>
                    <a:pt x="658" y="2038"/>
                    <a:pt x="864" y="1915"/>
                  </a:cubicBezTo>
                  <a:cubicBezTo>
                    <a:pt x="2507" y="1011"/>
                    <a:pt x="4355" y="518"/>
                    <a:pt x="6286" y="518"/>
                  </a:cubicBezTo>
                  <a:close/>
                  <a:moveTo>
                    <a:pt x="6317" y="1"/>
                  </a:moveTo>
                  <a:cubicBezTo>
                    <a:pt x="4321" y="1"/>
                    <a:pt x="2342" y="502"/>
                    <a:pt x="576" y="1463"/>
                  </a:cubicBezTo>
                  <a:cubicBezTo>
                    <a:pt x="206" y="1709"/>
                    <a:pt x="1" y="2120"/>
                    <a:pt x="42" y="2572"/>
                  </a:cubicBezTo>
                  <a:lnTo>
                    <a:pt x="576" y="6516"/>
                  </a:lnTo>
                  <a:cubicBezTo>
                    <a:pt x="617" y="7050"/>
                    <a:pt x="1110" y="7461"/>
                    <a:pt x="1644" y="7461"/>
                  </a:cubicBezTo>
                  <a:lnTo>
                    <a:pt x="1891" y="7461"/>
                  </a:lnTo>
                  <a:cubicBezTo>
                    <a:pt x="3355" y="7087"/>
                    <a:pt x="4859" y="6915"/>
                    <a:pt x="6375" y="6915"/>
                  </a:cubicBezTo>
                  <a:cubicBezTo>
                    <a:pt x="7029" y="6915"/>
                    <a:pt x="7684" y="6947"/>
                    <a:pt x="8340" y="7009"/>
                  </a:cubicBezTo>
                  <a:cubicBezTo>
                    <a:pt x="8390" y="7017"/>
                    <a:pt x="8440" y="7020"/>
                    <a:pt x="8489" y="7020"/>
                  </a:cubicBezTo>
                  <a:cubicBezTo>
                    <a:pt x="8963" y="7020"/>
                    <a:pt x="9379" y="6671"/>
                    <a:pt x="9490" y="6187"/>
                  </a:cubicBezTo>
                  <a:lnTo>
                    <a:pt x="10517" y="1792"/>
                  </a:lnTo>
                  <a:cubicBezTo>
                    <a:pt x="10641" y="1258"/>
                    <a:pt x="10312" y="682"/>
                    <a:pt x="9778" y="518"/>
                  </a:cubicBezTo>
                  <a:cubicBezTo>
                    <a:pt x="8645" y="171"/>
                    <a:pt x="7478" y="1"/>
                    <a:pt x="6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96;p49"/>
            <p:cNvSpPr/>
            <p:nvPr/>
          </p:nvSpPr>
          <p:spPr>
            <a:xfrm>
              <a:off x="2524700" y="2936025"/>
              <a:ext cx="257800" cy="563000"/>
            </a:xfrm>
            <a:custGeom>
              <a:avLst/>
              <a:gdLst/>
              <a:ahLst/>
              <a:cxnLst/>
              <a:rect l="l" t="t" r="r" b="b"/>
              <a:pathLst>
                <a:path w="10312" h="22520" extrusionOk="0">
                  <a:moveTo>
                    <a:pt x="6988" y="0"/>
                  </a:moveTo>
                  <a:cubicBezTo>
                    <a:pt x="3269" y="0"/>
                    <a:pt x="2630" y="2343"/>
                    <a:pt x="2630" y="2343"/>
                  </a:cubicBezTo>
                  <a:cubicBezTo>
                    <a:pt x="2178" y="4603"/>
                    <a:pt x="247" y="7437"/>
                    <a:pt x="124" y="9943"/>
                  </a:cubicBezTo>
                  <a:cubicBezTo>
                    <a:pt x="0" y="12449"/>
                    <a:pt x="2054" y="16228"/>
                    <a:pt x="2054" y="16228"/>
                  </a:cubicBezTo>
                  <a:cubicBezTo>
                    <a:pt x="2054" y="16228"/>
                    <a:pt x="2630" y="20295"/>
                    <a:pt x="3328" y="21569"/>
                  </a:cubicBezTo>
                  <a:cubicBezTo>
                    <a:pt x="3533" y="21980"/>
                    <a:pt x="3862" y="22308"/>
                    <a:pt x="4314" y="22473"/>
                  </a:cubicBezTo>
                  <a:cubicBezTo>
                    <a:pt x="4393" y="22504"/>
                    <a:pt x="4476" y="22519"/>
                    <a:pt x="4558" y="22519"/>
                  </a:cubicBezTo>
                  <a:cubicBezTo>
                    <a:pt x="4900" y="22519"/>
                    <a:pt x="5234" y="22262"/>
                    <a:pt x="5300" y="21897"/>
                  </a:cubicBezTo>
                  <a:lnTo>
                    <a:pt x="6327" y="14749"/>
                  </a:lnTo>
                  <a:cubicBezTo>
                    <a:pt x="6510" y="16611"/>
                    <a:pt x="7330" y="17435"/>
                    <a:pt x="7920" y="17435"/>
                  </a:cubicBezTo>
                  <a:cubicBezTo>
                    <a:pt x="8255" y="17435"/>
                    <a:pt x="8515" y="17171"/>
                    <a:pt x="8545" y="16680"/>
                  </a:cubicBezTo>
                  <a:cubicBezTo>
                    <a:pt x="8586" y="15366"/>
                    <a:pt x="9120" y="14133"/>
                    <a:pt x="9736" y="10025"/>
                  </a:cubicBezTo>
                  <a:cubicBezTo>
                    <a:pt x="10312" y="6369"/>
                    <a:pt x="9326" y="4931"/>
                    <a:pt x="9326" y="1645"/>
                  </a:cubicBezTo>
                  <a:cubicBezTo>
                    <a:pt x="9326" y="823"/>
                    <a:pt x="8709" y="125"/>
                    <a:pt x="7888" y="43"/>
                  </a:cubicBezTo>
                  <a:cubicBezTo>
                    <a:pt x="7570" y="14"/>
                    <a:pt x="7270" y="0"/>
                    <a:pt x="6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97;p49"/>
            <p:cNvSpPr/>
            <p:nvPr/>
          </p:nvSpPr>
          <p:spPr>
            <a:xfrm>
              <a:off x="2518525" y="2929675"/>
              <a:ext cx="262950" cy="575375"/>
            </a:xfrm>
            <a:custGeom>
              <a:avLst/>
              <a:gdLst/>
              <a:ahLst/>
              <a:cxnLst/>
              <a:rect l="l" t="t" r="r" b="b"/>
              <a:pathLst>
                <a:path w="10518" h="23015" extrusionOk="0">
                  <a:moveTo>
                    <a:pt x="7231" y="502"/>
                  </a:moveTo>
                  <a:cubicBezTo>
                    <a:pt x="7478" y="502"/>
                    <a:pt x="7765" y="502"/>
                    <a:pt x="8094" y="543"/>
                  </a:cubicBezTo>
                  <a:cubicBezTo>
                    <a:pt x="8792" y="584"/>
                    <a:pt x="9326" y="1200"/>
                    <a:pt x="9326" y="1899"/>
                  </a:cubicBezTo>
                  <a:cubicBezTo>
                    <a:pt x="9326" y="3008"/>
                    <a:pt x="9449" y="4117"/>
                    <a:pt x="9614" y="5226"/>
                  </a:cubicBezTo>
                  <a:cubicBezTo>
                    <a:pt x="9942" y="6870"/>
                    <a:pt x="9983" y="8554"/>
                    <a:pt x="9737" y="10238"/>
                  </a:cubicBezTo>
                  <a:cubicBezTo>
                    <a:pt x="9408" y="12333"/>
                    <a:pt x="9121" y="13689"/>
                    <a:pt x="8915" y="14675"/>
                  </a:cubicBezTo>
                  <a:cubicBezTo>
                    <a:pt x="8710" y="15414"/>
                    <a:pt x="8587" y="16154"/>
                    <a:pt x="8505" y="16934"/>
                  </a:cubicBezTo>
                  <a:cubicBezTo>
                    <a:pt x="8505" y="17099"/>
                    <a:pt x="8463" y="17427"/>
                    <a:pt x="8176" y="17427"/>
                  </a:cubicBezTo>
                  <a:cubicBezTo>
                    <a:pt x="7724" y="17427"/>
                    <a:pt x="7026" y="16688"/>
                    <a:pt x="6861" y="15003"/>
                  </a:cubicBezTo>
                  <a:cubicBezTo>
                    <a:pt x="6861" y="14880"/>
                    <a:pt x="6738" y="14757"/>
                    <a:pt x="6615" y="14757"/>
                  </a:cubicBezTo>
                  <a:cubicBezTo>
                    <a:pt x="6492" y="14757"/>
                    <a:pt x="6368" y="14839"/>
                    <a:pt x="6368" y="15003"/>
                  </a:cubicBezTo>
                  <a:lnTo>
                    <a:pt x="5300" y="22110"/>
                  </a:lnTo>
                  <a:cubicBezTo>
                    <a:pt x="5268" y="22339"/>
                    <a:pt x="5052" y="22517"/>
                    <a:pt x="4820" y="22517"/>
                  </a:cubicBezTo>
                  <a:cubicBezTo>
                    <a:pt x="4761" y="22517"/>
                    <a:pt x="4701" y="22505"/>
                    <a:pt x="4643" y="22480"/>
                  </a:cubicBezTo>
                  <a:cubicBezTo>
                    <a:pt x="4273" y="22316"/>
                    <a:pt x="3986" y="22028"/>
                    <a:pt x="3821" y="21699"/>
                  </a:cubicBezTo>
                  <a:cubicBezTo>
                    <a:pt x="3123" y="20467"/>
                    <a:pt x="2548" y="16482"/>
                    <a:pt x="2548" y="16441"/>
                  </a:cubicBezTo>
                  <a:cubicBezTo>
                    <a:pt x="2548" y="16400"/>
                    <a:pt x="2548" y="16400"/>
                    <a:pt x="2507" y="16359"/>
                  </a:cubicBezTo>
                  <a:cubicBezTo>
                    <a:pt x="2507" y="16318"/>
                    <a:pt x="494" y="12621"/>
                    <a:pt x="617" y="10197"/>
                  </a:cubicBezTo>
                  <a:cubicBezTo>
                    <a:pt x="699" y="8841"/>
                    <a:pt x="1357" y="7280"/>
                    <a:pt x="1973" y="5843"/>
                  </a:cubicBezTo>
                  <a:cubicBezTo>
                    <a:pt x="2466" y="4816"/>
                    <a:pt x="2835" y="3747"/>
                    <a:pt x="3123" y="2638"/>
                  </a:cubicBezTo>
                  <a:cubicBezTo>
                    <a:pt x="3164" y="2556"/>
                    <a:pt x="3780" y="502"/>
                    <a:pt x="7231" y="502"/>
                  </a:cubicBezTo>
                  <a:close/>
                  <a:moveTo>
                    <a:pt x="7158" y="1"/>
                  </a:moveTo>
                  <a:cubicBezTo>
                    <a:pt x="3374" y="1"/>
                    <a:pt x="2668" y="2404"/>
                    <a:pt x="2630" y="2556"/>
                  </a:cubicBezTo>
                  <a:cubicBezTo>
                    <a:pt x="2343" y="3583"/>
                    <a:pt x="1973" y="4610"/>
                    <a:pt x="1521" y="5637"/>
                  </a:cubicBezTo>
                  <a:cubicBezTo>
                    <a:pt x="864" y="7116"/>
                    <a:pt x="165" y="8718"/>
                    <a:pt x="124" y="10197"/>
                  </a:cubicBezTo>
                  <a:cubicBezTo>
                    <a:pt x="1" y="12621"/>
                    <a:pt x="1808" y="16113"/>
                    <a:pt x="2055" y="16564"/>
                  </a:cubicBezTo>
                  <a:cubicBezTo>
                    <a:pt x="2096" y="17057"/>
                    <a:pt x="2671" y="20672"/>
                    <a:pt x="3328" y="21946"/>
                  </a:cubicBezTo>
                  <a:cubicBezTo>
                    <a:pt x="3575" y="22398"/>
                    <a:pt x="3986" y="22768"/>
                    <a:pt x="4438" y="22973"/>
                  </a:cubicBezTo>
                  <a:cubicBezTo>
                    <a:pt x="4561" y="23014"/>
                    <a:pt x="4684" y="23014"/>
                    <a:pt x="4807" y="23014"/>
                  </a:cubicBezTo>
                  <a:cubicBezTo>
                    <a:pt x="4972" y="23014"/>
                    <a:pt x="5177" y="22973"/>
                    <a:pt x="5300" y="22891"/>
                  </a:cubicBezTo>
                  <a:cubicBezTo>
                    <a:pt x="5588" y="22727"/>
                    <a:pt x="5752" y="22439"/>
                    <a:pt x="5793" y="22151"/>
                  </a:cubicBezTo>
                  <a:lnTo>
                    <a:pt x="6656" y="16441"/>
                  </a:lnTo>
                  <a:cubicBezTo>
                    <a:pt x="7026" y="17427"/>
                    <a:pt x="7642" y="17961"/>
                    <a:pt x="8176" y="17961"/>
                  </a:cubicBezTo>
                  <a:cubicBezTo>
                    <a:pt x="8669" y="17920"/>
                    <a:pt x="8997" y="17550"/>
                    <a:pt x="9039" y="16934"/>
                  </a:cubicBezTo>
                  <a:cubicBezTo>
                    <a:pt x="9080" y="16195"/>
                    <a:pt x="9203" y="15496"/>
                    <a:pt x="9408" y="14757"/>
                  </a:cubicBezTo>
                  <a:cubicBezTo>
                    <a:pt x="9614" y="13771"/>
                    <a:pt x="9901" y="12415"/>
                    <a:pt x="10230" y="10320"/>
                  </a:cubicBezTo>
                  <a:cubicBezTo>
                    <a:pt x="10517" y="8595"/>
                    <a:pt x="10476" y="6870"/>
                    <a:pt x="10148" y="5185"/>
                  </a:cubicBezTo>
                  <a:cubicBezTo>
                    <a:pt x="9942" y="4076"/>
                    <a:pt x="9819" y="3008"/>
                    <a:pt x="9819" y="1899"/>
                  </a:cubicBezTo>
                  <a:cubicBezTo>
                    <a:pt x="9819" y="954"/>
                    <a:pt x="9080" y="132"/>
                    <a:pt x="8135" y="50"/>
                  </a:cubicBezTo>
                  <a:cubicBezTo>
                    <a:pt x="7788" y="16"/>
                    <a:pt x="7463" y="1"/>
                    <a:pt x="715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98;p49"/>
            <p:cNvSpPr/>
            <p:nvPr/>
          </p:nvSpPr>
          <p:spPr>
            <a:xfrm>
              <a:off x="2676700" y="3200750"/>
              <a:ext cx="23650" cy="111200"/>
            </a:xfrm>
            <a:custGeom>
              <a:avLst/>
              <a:gdLst/>
              <a:ahLst/>
              <a:cxnLst/>
              <a:rect l="l" t="t" r="r" b="b"/>
              <a:pathLst>
                <a:path w="946" h="4448" extrusionOk="0">
                  <a:moveTo>
                    <a:pt x="371" y="1"/>
                  </a:moveTo>
                  <a:cubicBezTo>
                    <a:pt x="345" y="1"/>
                    <a:pt x="317" y="4"/>
                    <a:pt x="288" y="11"/>
                  </a:cubicBezTo>
                  <a:cubicBezTo>
                    <a:pt x="165" y="52"/>
                    <a:pt x="124" y="217"/>
                    <a:pt x="165" y="340"/>
                  </a:cubicBezTo>
                  <a:cubicBezTo>
                    <a:pt x="411" y="1038"/>
                    <a:pt x="124" y="3339"/>
                    <a:pt x="0" y="4160"/>
                  </a:cubicBezTo>
                  <a:cubicBezTo>
                    <a:pt x="0" y="4284"/>
                    <a:pt x="82" y="4407"/>
                    <a:pt x="247" y="4448"/>
                  </a:cubicBezTo>
                  <a:cubicBezTo>
                    <a:pt x="370" y="4448"/>
                    <a:pt x="493" y="4325"/>
                    <a:pt x="534" y="4202"/>
                  </a:cubicBezTo>
                  <a:cubicBezTo>
                    <a:pt x="575" y="3914"/>
                    <a:pt x="945" y="1120"/>
                    <a:pt x="616" y="176"/>
                  </a:cubicBezTo>
                  <a:cubicBezTo>
                    <a:pt x="583" y="74"/>
                    <a:pt x="493" y="1"/>
                    <a:pt x="3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99;p49"/>
            <p:cNvSpPr/>
            <p:nvPr/>
          </p:nvSpPr>
          <p:spPr>
            <a:xfrm>
              <a:off x="2604800" y="3211275"/>
              <a:ext cx="27900" cy="289650"/>
            </a:xfrm>
            <a:custGeom>
              <a:avLst/>
              <a:gdLst/>
              <a:ahLst/>
              <a:cxnLst/>
              <a:rect l="l" t="t" r="r" b="b"/>
              <a:pathLst>
                <a:path w="1116" h="11586" extrusionOk="0">
                  <a:moveTo>
                    <a:pt x="812" y="1"/>
                  </a:moveTo>
                  <a:cubicBezTo>
                    <a:pt x="701" y="1"/>
                    <a:pt x="593" y="66"/>
                    <a:pt x="576" y="207"/>
                  </a:cubicBezTo>
                  <a:cubicBezTo>
                    <a:pt x="1" y="3123"/>
                    <a:pt x="576" y="11011"/>
                    <a:pt x="576" y="11339"/>
                  </a:cubicBezTo>
                  <a:cubicBezTo>
                    <a:pt x="576" y="11463"/>
                    <a:pt x="658" y="11586"/>
                    <a:pt x="822" y="11586"/>
                  </a:cubicBezTo>
                  <a:cubicBezTo>
                    <a:pt x="987" y="11586"/>
                    <a:pt x="1069" y="11463"/>
                    <a:pt x="1069" y="11298"/>
                  </a:cubicBezTo>
                  <a:cubicBezTo>
                    <a:pt x="1069" y="11216"/>
                    <a:pt x="535" y="3164"/>
                    <a:pt x="1069" y="330"/>
                  </a:cubicBezTo>
                  <a:cubicBezTo>
                    <a:pt x="1116" y="118"/>
                    <a:pt x="961" y="1"/>
                    <a:pt x="81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00;p49"/>
            <p:cNvSpPr/>
            <p:nvPr/>
          </p:nvSpPr>
          <p:spPr>
            <a:xfrm>
              <a:off x="2562700" y="3201025"/>
              <a:ext cx="19525" cy="147900"/>
            </a:xfrm>
            <a:custGeom>
              <a:avLst/>
              <a:gdLst/>
              <a:ahLst/>
              <a:cxnLst/>
              <a:rect l="l" t="t" r="r" b="b"/>
              <a:pathLst>
                <a:path w="781" h="5916" extrusionOk="0">
                  <a:moveTo>
                    <a:pt x="329" y="0"/>
                  </a:moveTo>
                  <a:cubicBezTo>
                    <a:pt x="206" y="0"/>
                    <a:pt x="83" y="124"/>
                    <a:pt x="83" y="247"/>
                  </a:cubicBezTo>
                  <a:cubicBezTo>
                    <a:pt x="0" y="2054"/>
                    <a:pt x="83" y="3862"/>
                    <a:pt x="288" y="5669"/>
                  </a:cubicBezTo>
                  <a:cubicBezTo>
                    <a:pt x="288" y="5793"/>
                    <a:pt x="411" y="5916"/>
                    <a:pt x="534" y="5916"/>
                  </a:cubicBezTo>
                  <a:lnTo>
                    <a:pt x="576" y="5875"/>
                  </a:lnTo>
                  <a:cubicBezTo>
                    <a:pt x="699" y="5875"/>
                    <a:pt x="781" y="5752"/>
                    <a:pt x="781" y="5587"/>
                  </a:cubicBezTo>
                  <a:cubicBezTo>
                    <a:pt x="617" y="3821"/>
                    <a:pt x="534" y="2054"/>
                    <a:pt x="576" y="247"/>
                  </a:cubicBezTo>
                  <a:cubicBezTo>
                    <a:pt x="576" y="124"/>
                    <a:pt x="493" y="0"/>
                    <a:pt x="32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01;p49"/>
            <p:cNvSpPr/>
            <p:nvPr/>
          </p:nvSpPr>
          <p:spPr>
            <a:xfrm>
              <a:off x="3282625" y="1413000"/>
              <a:ext cx="518650" cy="1617725"/>
            </a:xfrm>
            <a:custGeom>
              <a:avLst/>
              <a:gdLst/>
              <a:ahLst/>
              <a:cxnLst/>
              <a:rect l="l" t="t" r="r" b="b"/>
              <a:pathLst>
                <a:path w="20746" h="64709" extrusionOk="0">
                  <a:moveTo>
                    <a:pt x="83" y="1"/>
                  </a:moveTo>
                  <a:cubicBezTo>
                    <a:pt x="699" y="3780"/>
                    <a:pt x="658" y="7642"/>
                    <a:pt x="0" y="11380"/>
                  </a:cubicBezTo>
                  <a:cubicBezTo>
                    <a:pt x="0" y="11380"/>
                    <a:pt x="1027" y="39109"/>
                    <a:pt x="1233" y="42478"/>
                  </a:cubicBezTo>
                  <a:cubicBezTo>
                    <a:pt x="1397" y="45805"/>
                    <a:pt x="2588" y="64209"/>
                    <a:pt x="2588" y="64209"/>
                  </a:cubicBezTo>
                  <a:cubicBezTo>
                    <a:pt x="5250" y="64542"/>
                    <a:pt x="7946" y="64708"/>
                    <a:pt x="10674" y="64708"/>
                  </a:cubicBezTo>
                  <a:cubicBezTo>
                    <a:pt x="10977" y="64708"/>
                    <a:pt x="11281" y="64706"/>
                    <a:pt x="11585" y="64702"/>
                  </a:cubicBezTo>
                  <a:cubicBezTo>
                    <a:pt x="17377" y="64702"/>
                    <a:pt x="20746" y="62073"/>
                    <a:pt x="20746" y="62073"/>
                  </a:cubicBezTo>
                  <a:cubicBezTo>
                    <a:pt x="20746" y="62073"/>
                    <a:pt x="19349" y="43998"/>
                    <a:pt x="17295" y="40506"/>
                  </a:cubicBezTo>
                  <a:cubicBezTo>
                    <a:pt x="15241" y="36973"/>
                    <a:pt x="15159" y="39479"/>
                    <a:pt x="15159" y="33399"/>
                  </a:cubicBezTo>
                  <a:cubicBezTo>
                    <a:pt x="15159" y="27319"/>
                    <a:pt x="13434" y="26128"/>
                    <a:pt x="13639" y="23129"/>
                  </a:cubicBezTo>
                  <a:cubicBezTo>
                    <a:pt x="13680" y="21979"/>
                    <a:pt x="14132" y="19842"/>
                    <a:pt x="14584" y="17378"/>
                  </a:cubicBezTo>
                  <a:lnTo>
                    <a:pt x="15693" y="4478"/>
                  </a:lnTo>
                  <a:cubicBezTo>
                    <a:pt x="12694" y="658"/>
                    <a:pt x="2506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02;p49"/>
            <p:cNvSpPr/>
            <p:nvPr/>
          </p:nvSpPr>
          <p:spPr>
            <a:xfrm>
              <a:off x="3275425" y="1405825"/>
              <a:ext cx="532025" cy="1631050"/>
            </a:xfrm>
            <a:custGeom>
              <a:avLst/>
              <a:gdLst/>
              <a:ahLst/>
              <a:cxnLst/>
              <a:rect l="l" t="t" r="r" b="b"/>
              <a:pathLst>
                <a:path w="21281" h="65242" extrusionOk="0">
                  <a:moveTo>
                    <a:pt x="371" y="0"/>
                  </a:moveTo>
                  <a:cubicBezTo>
                    <a:pt x="288" y="41"/>
                    <a:pt x="247" y="41"/>
                    <a:pt x="206" y="123"/>
                  </a:cubicBezTo>
                  <a:cubicBezTo>
                    <a:pt x="124" y="164"/>
                    <a:pt x="124" y="247"/>
                    <a:pt x="124" y="329"/>
                  </a:cubicBezTo>
                  <a:cubicBezTo>
                    <a:pt x="699" y="4067"/>
                    <a:pt x="658" y="7888"/>
                    <a:pt x="1" y="11626"/>
                  </a:cubicBezTo>
                  <a:cubicBezTo>
                    <a:pt x="1" y="11626"/>
                    <a:pt x="1" y="11667"/>
                    <a:pt x="1" y="11667"/>
                  </a:cubicBezTo>
                  <a:cubicBezTo>
                    <a:pt x="42" y="11913"/>
                    <a:pt x="1069" y="39437"/>
                    <a:pt x="1233" y="42765"/>
                  </a:cubicBezTo>
                  <a:cubicBezTo>
                    <a:pt x="1398" y="46051"/>
                    <a:pt x="2630" y="64291"/>
                    <a:pt x="2630" y="64496"/>
                  </a:cubicBezTo>
                  <a:cubicBezTo>
                    <a:pt x="2630" y="64619"/>
                    <a:pt x="2712" y="64701"/>
                    <a:pt x="2835" y="64743"/>
                  </a:cubicBezTo>
                  <a:cubicBezTo>
                    <a:pt x="5534" y="65075"/>
                    <a:pt x="8233" y="65242"/>
                    <a:pt x="10962" y="65242"/>
                  </a:cubicBezTo>
                  <a:cubicBezTo>
                    <a:pt x="11265" y="65242"/>
                    <a:pt x="11569" y="65240"/>
                    <a:pt x="11873" y="65235"/>
                  </a:cubicBezTo>
                  <a:cubicBezTo>
                    <a:pt x="17706" y="65235"/>
                    <a:pt x="21034" y="62689"/>
                    <a:pt x="21157" y="62524"/>
                  </a:cubicBezTo>
                  <a:cubicBezTo>
                    <a:pt x="21239" y="62483"/>
                    <a:pt x="21280" y="62401"/>
                    <a:pt x="21280" y="62319"/>
                  </a:cubicBezTo>
                  <a:cubicBezTo>
                    <a:pt x="21198" y="61579"/>
                    <a:pt x="19884" y="44161"/>
                    <a:pt x="17830" y="40628"/>
                  </a:cubicBezTo>
                  <a:cubicBezTo>
                    <a:pt x="17419" y="39930"/>
                    <a:pt x="16967" y="39273"/>
                    <a:pt x="16433" y="38657"/>
                  </a:cubicBezTo>
                  <a:cubicBezTo>
                    <a:pt x="15693" y="37876"/>
                    <a:pt x="15693" y="37835"/>
                    <a:pt x="15693" y="33645"/>
                  </a:cubicBezTo>
                  <a:cubicBezTo>
                    <a:pt x="15735" y="31303"/>
                    <a:pt x="15406" y="28962"/>
                    <a:pt x="14666" y="26743"/>
                  </a:cubicBezTo>
                  <a:cubicBezTo>
                    <a:pt x="14297" y="25675"/>
                    <a:pt x="14132" y="24525"/>
                    <a:pt x="14173" y="23416"/>
                  </a:cubicBezTo>
                  <a:cubicBezTo>
                    <a:pt x="14215" y="22512"/>
                    <a:pt x="14502" y="20951"/>
                    <a:pt x="14831" y="19102"/>
                  </a:cubicBezTo>
                  <a:lnTo>
                    <a:pt x="15118" y="17706"/>
                  </a:lnTo>
                  <a:cubicBezTo>
                    <a:pt x="15159" y="17541"/>
                    <a:pt x="15036" y="17418"/>
                    <a:pt x="14913" y="17377"/>
                  </a:cubicBezTo>
                  <a:cubicBezTo>
                    <a:pt x="14749" y="17377"/>
                    <a:pt x="14625" y="17459"/>
                    <a:pt x="14625" y="17582"/>
                  </a:cubicBezTo>
                  <a:lnTo>
                    <a:pt x="14338" y="19020"/>
                  </a:lnTo>
                  <a:cubicBezTo>
                    <a:pt x="14009" y="20869"/>
                    <a:pt x="13722" y="22430"/>
                    <a:pt x="13639" y="23375"/>
                  </a:cubicBezTo>
                  <a:cubicBezTo>
                    <a:pt x="13598" y="24566"/>
                    <a:pt x="13804" y="25757"/>
                    <a:pt x="14215" y="26908"/>
                  </a:cubicBezTo>
                  <a:cubicBezTo>
                    <a:pt x="14913" y="29085"/>
                    <a:pt x="15242" y="31344"/>
                    <a:pt x="15200" y="33645"/>
                  </a:cubicBezTo>
                  <a:cubicBezTo>
                    <a:pt x="15200" y="37876"/>
                    <a:pt x="15200" y="38040"/>
                    <a:pt x="16022" y="38985"/>
                  </a:cubicBezTo>
                  <a:cubicBezTo>
                    <a:pt x="16556" y="39560"/>
                    <a:pt x="16967" y="40218"/>
                    <a:pt x="17378" y="40875"/>
                  </a:cubicBezTo>
                  <a:cubicBezTo>
                    <a:pt x="19267" y="44161"/>
                    <a:pt x="20623" y="60511"/>
                    <a:pt x="20746" y="62196"/>
                  </a:cubicBezTo>
                  <a:cubicBezTo>
                    <a:pt x="20130" y="62647"/>
                    <a:pt x="16926" y="64743"/>
                    <a:pt x="11873" y="64743"/>
                  </a:cubicBezTo>
                  <a:cubicBezTo>
                    <a:pt x="8915" y="64743"/>
                    <a:pt x="5999" y="64578"/>
                    <a:pt x="3123" y="64250"/>
                  </a:cubicBezTo>
                  <a:cubicBezTo>
                    <a:pt x="3000" y="62196"/>
                    <a:pt x="1932" y="45805"/>
                    <a:pt x="1767" y="42724"/>
                  </a:cubicBezTo>
                  <a:cubicBezTo>
                    <a:pt x="1603" y="39478"/>
                    <a:pt x="576" y="12776"/>
                    <a:pt x="535" y="11667"/>
                  </a:cubicBezTo>
                  <a:cubicBezTo>
                    <a:pt x="1151" y="8011"/>
                    <a:pt x="1192" y="4231"/>
                    <a:pt x="658" y="534"/>
                  </a:cubicBezTo>
                  <a:lnTo>
                    <a:pt x="2753" y="534"/>
                  </a:lnTo>
                  <a:cubicBezTo>
                    <a:pt x="2876" y="575"/>
                    <a:pt x="12900" y="1233"/>
                    <a:pt x="15735" y="4889"/>
                  </a:cubicBezTo>
                  <a:cubicBezTo>
                    <a:pt x="15780" y="4957"/>
                    <a:pt x="15850" y="4987"/>
                    <a:pt x="15924" y="4987"/>
                  </a:cubicBezTo>
                  <a:cubicBezTo>
                    <a:pt x="15985" y="4987"/>
                    <a:pt x="16049" y="4967"/>
                    <a:pt x="16104" y="4930"/>
                  </a:cubicBezTo>
                  <a:cubicBezTo>
                    <a:pt x="16227" y="4848"/>
                    <a:pt x="16227" y="4683"/>
                    <a:pt x="16145" y="4560"/>
                  </a:cubicBezTo>
                  <a:cubicBezTo>
                    <a:pt x="13105" y="699"/>
                    <a:pt x="3205" y="0"/>
                    <a:pt x="27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03;p49"/>
            <p:cNvSpPr/>
            <p:nvPr/>
          </p:nvSpPr>
          <p:spPr>
            <a:xfrm>
              <a:off x="3415350" y="2644925"/>
              <a:ext cx="282200" cy="89875"/>
            </a:xfrm>
            <a:custGeom>
              <a:avLst/>
              <a:gdLst/>
              <a:ahLst/>
              <a:cxnLst/>
              <a:rect l="l" t="t" r="r" b="b"/>
              <a:pathLst>
                <a:path w="11288" h="3595" extrusionOk="0">
                  <a:moveTo>
                    <a:pt x="368" y="1"/>
                  </a:moveTo>
                  <a:cubicBezTo>
                    <a:pt x="167" y="1"/>
                    <a:pt x="0" y="268"/>
                    <a:pt x="196" y="431"/>
                  </a:cubicBezTo>
                  <a:cubicBezTo>
                    <a:pt x="2497" y="2449"/>
                    <a:pt x="5433" y="3595"/>
                    <a:pt x="8497" y="3595"/>
                  </a:cubicBezTo>
                  <a:cubicBezTo>
                    <a:pt x="8551" y="3595"/>
                    <a:pt x="8605" y="3595"/>
                    <a:pt x="8659" y="3594"/>
                  </a:cubicBezTo>
                  <a:cubicBezTo>
                    <a:pt x="9480" y="3594"/>
                    <a:pt x="10302" y="3512"/>
                    <a:pt x="11082" y="3347"/>
                  </a:cubicBezTo>
                  <a:cubicBezTo>
                    <a:pt x="11206" y="3347"/>
                    <a:pt x="11288" y="3183"/>
                    <a:pt x="11288" y="3060"/>
                  </a:cubicBezTo>
                  <a:cubicBezTo>
                    <a:pt x="11254" y="2924"/>
                    <a:pt x="11135" y="2844"/>
                    <a:pt x="11025" y="2844"/>
                  </a:cubicBezTo>
                  <a:cubicBezTo>
                    <a:pt x="11003" y="2844"/>
                    <a:pt x="10980" y="2847"/>
                    <a:pt x="10959" y="2854"/>
                  </a:cubicBezTo>
                  <a:cubicBezTo>
                    <a:pt x="10163" y="3012"/>
                    <a:pt x="9363" y="3089"/>
                    <a:pt x="8569" y="3089"/>
                  </a:cubicBezTo>
                  <a:cubicBezTo>
                    <a:pt x="5636" y="3089"/>
                    <a:pt x="2788" y="2033"/>
                    <a:pt x="525" y="61"/>
                  </a:cubicBezTo>
                  <a:cubicBezTo>
                    <a:pt x="474" y="19"/>
                    <a:pt x="420" y="1"/>
                    <a:pt x="36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04;p49"/>
            <p:cNvSpPr/>
            <p:nvPr/>
          </p:nvSpPr>
          <p:spPr>
            <a:xfrm>
              <a:off x="3657475" y="1518375"/>
              <a:ext cx="43150" cy="245900"/>
            </a:xfrm>
            <a:custGeom>
              <a:avLst/>
              <a:gdLst/>
              <a:ahLst/>
              <a:cxnLst/>
              <a:rect l="l" t="t" r="r" b="b"/>
              <a:pathLst>
                <a:path w="1726" h="9836" extrusionOk="0">
                  <a:moveTo>
                    <a:pt x="643" y="1"/>
                  </a:moveTo>
                  <a:cubicBezTo>
                    <a:pt x="584" y="1"/>
                    <a:pt x="531" y="21"/>
                    <a:pt x="494" y="58"/>
                  </a:cubicBezTo>
                  <a:cubicBezTo>
                    <a:pt x="370" y="140"/>
                    <a:pt x="370" y="305"/>
                    <a:pt x="494" y="428"/>
                  </a:cubicBezTo>
                  <a:cubicBezTo>
                    <a:pt x="1233" y="1249"/>
                    <a:pt x="822" y="4084"/>
                    <a:pt x="206" y="8356"/>
                  </a:cubicBezTo>
                  <a:lnTo>
                    <a:pt x="42" y="9548"/>
                  </a:lnTo>
                  <a:cubicBezTo>
                    <a:pt x="1" y="9671"/>
                    <a:pt x="124" y="9794"/>
                    <a:pt x="247" y="9835"/>
                  </a:cubicBezTo>
                  <a:lnTo>
                    <a:pt x="288" y="9835"/>
                  </a:lnTo>
                  <a:cubicBezTo>
                    <a:pt x="411" y="9835"/>
                    <a:pt x="494" y="9712"/>
                    <a:pt x="535" y="9630"/>
                  </a:cubicBezTo>
                  <a:lnTo>
                    <a:pt x="699" y="8438"/>
                  </a:lnTo>
                  <a:cubicBezTo>
                    <a:pt x="1356" y="3673"/>
                    <a:pt x="1726" y="1126"/>
                    <a:pt x="863" y="99"/>
                  </a:cubicBezTo>
                  <a:cubicBezTo>
                    <a:pt x="795" y="31"/>
                    <a:pt x="715" y="1"/>
                    <a:pt x="6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05;p49"/>
            <p:cNvSpPr/>
            <p:nvPr/>
          </p:nvSpPr>
          <p:spPr>
            <a:xfrm>
              <a:off x="3282625" y="1311325"/>
              <a:ext cx="184875" cy="386175"/>
            </a:xfrm>
            <a:custGeom>
              <a:avLst/>
              <a:gdLst/>
              <a:ahLst/>
              <a:cxnLst/>
              <a:rect l="l" t="t" r="r" b="b"/>
              <a:pathLst>
                <a:path w="7395" h="15447" extrusionOk="0">
                  <a:moveTo>
                    <a:pt x="0" y="1"/>
                  </a:moveTo>
                  <a:lnTo>
                    <a:pt x="0" y="15447"/>
                  </a:lnTo>
                  <a:cubicBezTo>
                    <a:pt x="1351" y="14724"/>
                    <a:pt x="2776" y="14503"/>
                    <a:pt x="4012" y="14503"/>
                  </a:cubicBezTo>
                  <a:cubicBezTo>
                    <a:pt x="5934" y="14503"/>
                    <a:pt x="7395" y="15036"/>
                    <a:pt x="7395" y="15036"/>
                  </a:cubicBezTo>
                  <a:cubicBezTo>
                    <a:pt x="5587" y="287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06;p49"/>
            <p:cNvSpPr/>
            <p:nvPr/>
          </p:nvSpPr>
          <p:spPr>
            <a:xfrm>
              <a:off x="3275425" y="1305425"/>
              <a:ext cx="198250" cy="399275"/>
            </a:xfrm>
            <a:custGeom>
              <a:avLst/>
              <a:gdLst/>
              <a:ahLst/>
              <a:cxnLst/>
              <a:rect l="l" t="t" r="r" b="b"/>
              <a:pathLst>
                <a:path w="7930" h="15971" extrusionOk="0">
                  <a:moveTo>
                    <a:pt x="535" y="730"/>
                  </a:moveTo>
                  <a:cubicBezTo>
                    <a:pt x="1767" y="1592"/>
                    <a:pt x="5793" y="5166"/>
                    <a:pt x="7354" y="14902"/>
                  </a:cubicBezTo>
                  <a:cubicBezTo>
                    <a:pt x="6782" y="14726"/>
                    <a:pt x="5667" y="14468"/>
                    <a:pt x="4326" y="14468"/>
                  </a:cubicBezTo>
                  <a:cubicBezTo>
                    <a:pt x="3164" y="14468"/>
                    <a:pt x="1832" y="14662"/>
                    <a:pt x="535" y="15272"/>
                  </a:cubicBezTo>
                  <a:lnTo>
                    <a:pt x="535" y="730"/>
                  </a:lnTo>
                  <a:close/>
                  <a:moveTo>
                    <a:pt x="247" y="1"/>
                  </a:moveTo>
                  <a:cubicBezTo>
                    <a:pt x="206" y="1"/>
                    <a:pt x="165" y="11"/>
                    <a:pt x="124" y="31"/>
                  </a:cubicBezTo>
                  <a:cubicBezTo>
                    <a:pt x="42" y="72"/>
                    <a:pt x="1" y="155"/>
                    <a:pt x="1" y="237"/>
                  </a:cubicBezTo>
                  <a:lnTo>
                    <a:pt x="1" y="15683"/>
                  </a:lnTo>
                  <a:cubicBezTo>
                    <a:pt x="1" y="15806"/>
                    <a:pt x="42" y="15888"/>
                    <a:pt x="124" y="15929"/>
                  </a:cubicBezTo>
                  <a:cubicBezTo>
                    <a:pt x="165" y="15929"/>
                    <a:pt x="206" y="15971"/>
                    <a:pt x="288" y="15971"/>
                  </a:cubicBezTo>
                  <a:cubicBezTo>
                    <a:pt x="288" y="15971"/>
                    <a:pt x="330" y="15929"/>
                    <a:pt x="371" y="15929"/>
                  </a:cubicBezTo>
                  <a:cubicBezTo>
                    <a:pt x="1678" y="15219"/>
                    <a:pt x="3061" y="15004"/>
                    <a:pt x="4261" y="15004"/>
                  </a:cubicBezTo>
                  <a:cubicBezTo>
                    <a:pt x="6117" y="15004"/>
                    <a:pt x="7535" y="15519"/>
                    <a:pt x="7560" y="15519"/>
                  </a:cubicBezTo>
                  <a:cubicBezTo>
                    <a:pt x="7584" y="15531"/>
                    <a:pt x="7611" y="15536"/>
                    <a:pt x="7639" y="15536"/>
                  </a:cubicBezTo>
                  <a:cubicBezTo>
                    <a:pt x="7707" y="15536"/>
                    <a:pt x="7777" y="15507"/>
                    <a:pt x="7806" y="15478"/>
                  </a:cubicBezTo>
                  <a:cubicBezTo>
                    <a:pt x="7888" y="15395"/>
                    <a:pt x="7929" y="15313"/>
                    <a:pt x="7929" y="15231"/>
                  </a:cubicBezTo>
                  <a:cubicBezTo>
                    <a:pt x="6122" y="3071"/>
                    <a:pt x="617" y="155"/>
                    <a:pt x="371" y="31"/>
                  </a:cubicBezTo>
                  <a:cubicBezTo>
                    <a:pt x="330" y="11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07;p49"/>
            <p:cNvSpPr/>
            <p:nvPr/>
          </p:nvSpPr>
          <p:spPr>
            <a:xfrm>
              <a:off x="3343225" y="1841350"/>
              <a:ext cx="312250" cy="207400"/>
            </a:xfrm>
            <a:custGeom>
              <a:avLst/>
              <a:gdLst/>
              <a:ahLst/>
              <a:cxnLst/>
              <a:rect l="l" t="t" r="r" b="b"/>
              <a:pathLst>
                <a:path w="12490" h="8296" extrusionOk="0">
                  <a:moveTo>
                    <a:pt x="12154" y="0"/>
                  </a:moveTo>
                  <a:cubicBezTo>
                    <a:pt x="12116" y="0"/>
                    <a:pt x="12076" y="12"/>
                    <a:pt x="12037" y="38"/>
                  </a:cubicBezTo>
                  <a:cubicBezTo>
                    <a:pt x="9752" y="1404"/>
                    <a:pt x="5953" y="1674"/>
                    <a:pt x="3294" y="1674"/>
                  </a:cubicBezTo>
                  <a:cubicBezTo>
                    <a:pt x="1555" y="1674"/>
                    <a:pt x="304" y="1558"/>
                    <a:pt x="288" y="1558"/>
                  </a:cubicBezTo>
                  <a:cubicBezTo>
                    <a:pt x="206" y="1558"/>
                    <a:pt x="123" y="1558"/>
                    <a:pt x="82" y="1640"/>
                  </a:cubicBezTo>
                  <a:cubicBezTo>
                    <a:pt x="0" y="1681"/>
                    <a:pt x="0" y="1723"/>
                    <a:pt x="0" y="1805"/>
                  </a:cubicBezTo>
                  <a:lnTo>
                    <a:pt x="0" y="6775"/>
                  </a:lnTo>
                  <a:cubicBezTo>
                    <a:pt x="0" y="6858"/>
                    <a:pt x="82" y="6981"/>
                    <a:pt x="164" y="7022"/>
                  </a:cubicBezTo>
                  <a:cubicBezTo>
                    <a:pt x="411" y="7063"/>
                    <a:pt x="5053" y="8295"/>
                    <a:pt x="6984" y="8295"/>
                  </a:cubicBezTo>
                  <a:cubicBezTo>
                    <a:pt x="7148" y="8254"/>
                    <a:pt x="7312" y="8254"/>
                    <a:pt x="7436" y="8254"/>
                  </a:cubicBezTo>
                  <a:cubicBezTo>
                    <a:pt x="9038" y="7967"/>
                    <a:pt x="11215" y="6241"/>
                    <a:pt x="11338" y="6200"/>
                  </a:cubicBezTo>
                  <a:cubicBezTo>
                    <a:pt x="11567" y="6037"/>
                    <a:pt x="11406" y="5718"/>
                    <a:pt x="11186" y="5718"/>
                  </a:cubicBezTo>
                  <a:cubicBezTo>
                    <a:pt x="11129" y="5718"/>
                    <a:pt x="11069" y="5739"/>
                    <a:pt x="11010" y="5789"/>
                  </a:cubicBezTo>
                  <a:cubicBezTo>
                    <a:pt x="11010" y="5789"/>
                    <a:pt x="8832" y="7474"/>
                    <a:pt x="7353" y="7720"/>
                  </a:cubicBezTo>
                  <a:cubicBezTo>
                    <a:pt x="7243" y="7737"/>
                    <a:pt x="7110" y="7745"/>
                    <a:pt x="6958" y="7745"/>
                  </a:cubicBezTo>
                  <a:cubicBezTo>
                    <a:pt x="5298" y="7745"/>
                    <a:pt x="1393" y="6796"/>
                    <a:pt x="452" y="6570"/>
                  </a:cubicBezTo>
                  <a:lnTo>
                    <a:pt x="452" y="2092"/>
                  </a:lnTo>
                  <a:cubicBezTo>
                    <a:pt x="937" y="2132"/>
                    <a:pt x="1959" y="2196"/>
                    <a:pt x="3240" y="2196"/>
                  </a:cubicBezTo>
                  <a:cubicBezTo>
                    <a:pt x="5970" y="2196"/>
                    <a:pt x="9878" y="1903"/>
                    <a:pt x="12283" y="449"/>
                  </a:cubicBezTo>
                  <a:cubicBezTo>
                    <a:pt x="12490" y="311"/>
                    <a:pt x="12350" y="0"/>
                    <a:pt x="121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08;p49"/>
            <p:cNvSpPr/>
            <p:nvPr/>
          </p:nvSpPr>
          <p:spPr>
            <a:xfrm>
              <a:off x="3362725" y="2012775"/>
              <a:ext cx="267050" cy="307100"/>
            </a:xfrm>
            <a:custGeom>
              <a:avLst/>
              <a:gdLst/>
              <a:ahLst/>
              <a:cxnLst/>
              <a:rect l="l" t="t" r="r" b="b"/>
              <a:pathLst>
                <a:path w="10682" h="12284" extrusionOk="0">
                  <a:moveTo>
                    <a:pt x="370" y="1"/>
                  </a:moveTo>
                  <a:cubicBezTo>
                    <a:pt x="206" y="1"/>
                    <a:pt x="83" y="124"/>
                    <a:pt x="83" y="247"/>
                  </a:cubicBezTo>
                  <a:cubicBezTo>
                    <a:pt x="83" y="1808"/>
                    <a:pt x="1" y="9613"/>
                    <a:pt x="617" y="10435"/>
                  </a:cubicBezTo>
                  <a:cubicBezTo>
                    <a:pt x="1110" y="11133"/>
                    <a:pt x="3780" y="12284"/>
                    <a:pt x="5834" y="12284"/>
                  </a:cubicBezTo>
                  <a:cubicBezTo>
                    <a:pt x="6327" y="12284"/>
                    <a:pt x="6779" y="12201"/>
                    <a:pt x="7231" y="12037"/>
                  </a:cubicBezTo>
                  <a:cubicBezTo>
                    <a:pt x="9120" y="11174"/>
                    <a:pt x="10517" y="10517"/>
                    <a:pt x="10517" y="10517"/>
                  </a:cubicBezTo>
                  <a:cubicBezTo>
                    <a:pt x="10640" y="10435"/>
                    <a:pt x="10681" y="10312"/>
                    <a:pt x="10640" y="10188"/>
                  </a:cubicBezTo>
                  <a:cubicBezTo>
                    <a:pt x="10586" y="10079"/>
                    <a:pt x="10513" y="10024"/>
                    <a:pt x="10433" y="10024"/>
                  </a:cubicBezTo>
                  <a:cubicBezTo>
                    <a:pt x="10394" y="10024"/>
                    <a:pt x="10353" y="10038"/>
                    <a:pt x="10312" y="10065"/>
                  </a:cubicBezTo>
                  <a:cubicBezTo>
                    <a:pt x="10312" y="10065"/>
                    <a:pt x="8915" y="10722"/>
                    <a:pt x="7025" y="11544"/>
                  </a:cubicBezTo>
                  <a:cubicBezTo>
                    <a:pt x="6670" y="11706"/>
                    <a:pt x="6240" y="11774"/>
                    <a:pt x="5774" y="11774"/>
                  </a:cubicBezTo>
                  <a:cubicBezTo>
                    <a:pt x="3873" y="11774"/>
                    <a:pt x="1383" y="10642"/>
                    <a:pt x="987" y="10147"/>
                  </a:cubicBezTo>
                  <a:cubicBezTo>
                    <a:pt x="658" y="9654"/>
                    <a:pt x="535" y="4766"/>
                    <a:pt x="617" y="247"/>
                  </a:cubicBezTo>
                  <a:cubicBezTo>
                    <a:pt x="617" y="124"/>
                    <a:pt x="494" y="1"/>
                    <a:pt x="3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09;p49"/>
            <p:cNvSpPr/>
            <p:nvPr/>
          </p:nvSpPr>
          <p:spPr>
            <a:xfrm>
              <a:off x="3485975" y="1942950"/>
              <a:ext cx="64725" cy="63700"/>
            </a:xfrm>
            <a:custGeom>
              <a:avLst/>
              <a:gdLst/>
              <a:ahLst/>
              <a:cxnLst/>
              <a:rect l="l" t="t" r="r" b="b"/>
              <a:pathLst>
                <a:path w="2589" h="2548" extrusionOk="0">
                  <a:moveTo>
                    <a:pt x="1274" y="0"/>
                  </a:moveTo>
                  <a:cubicBezTo>
                    <a:pt x="575" y="0"/>
                    <a:pt x="0" y="575"/>
                    <a:pt x="0" y="1274"/>
                  </a:cubicBezTo>
                  <a:cubicBezTo>
                    <a:pt x="0" y="1972"/>
                    <a:pt x="575" y="2547"/>
                    <a:pt x="1274" y="2547"/>
                  </a:cubicBezTo>
                  <a:cubicBezTo>
                    <a:pt x="2013" y="2547"/>
                    <a:pt x="2588" y="1972"/>
                    <a:pt x="2588" y="1274"/>
                  </a:cubicBezTo>
                  <a:cubicBezTo>
                    <a:pt x="2588" y="575"/>
                    <a:pt x="2013" y="0"/>
                    <a:pt x="12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10;p49"/>
            <p:cNvSpPr/>
            <p:nvPr/>
          </p:nvSpPr>
          <p:spPr>
            <a:xfrm>
              <a:off x="3569150" y="2197375"/>
              <a:ext cx="129425" cy="197475"/>
            </a:xfrm>
            <a:custGeom>
              <a:avLst/>
              <a:gdLst/>
              <a:ahLst/>
              <a:cxnLst/>
              <a:rect l="l" t="t" r="r" b="b"/>
              <a:pathLst>
                <a:path w="5177" h="7899" extrusionOk="0">
                  <a:moveTo>
                    <a:pt x="312" y="0"/>
                  </a:moveTo>
                  <a:cubicBezTo>
                    <a:pt x="291" y="0"/>
                    <a:pt x="269" y="4"/>
                    <a:pt x="247" y="11"/>
                  </a:cubicBezTo>
                  <a:cubicBezTo>
                    <a:pt x="83" y="52"/>
                    <a:pt x="1" y="216"/>
                    <a:pt x="42" y="340"/>
                  </a:cubicBezTo>
                  <a:cubicBezTo>
                    <a:pt x="1151" y="4037"/>
                    <a:pt x="4520" y="7652"/>
                    <a:pt x="4684" y="7816"/>
                  </a:cubicBezTo>
                  <a:cubicBezTo>
                    <a:pt x="4725" y="7857"/>
                    <a:pt x="4807" y="7898"/>
                    <a:pt x="4848" y="7898"/>
                  </a:cubicBezTo>
                  <a:cubicBezTo>
                    <a:pt x="4930" y="7898"/>
                    <a:pt x="5013" y="7898"/>
                    <a:pt x="5095" y="7816"/>
                  </a:cubicBezTo>
                  <a:cubicBezTo>
                    <a:pt x="5177" y="7734"/>
                    <a:pt x="5177" y="7570"/>
                    <a:pt x="5095" y="7488"/>
                  </a:cubicBezTo>
                  <a:cubicBezTo>
                    <a:pt x="5054" y="7447"/>
                    <a:pt x="1644" y="3790"/>
                    <a:pt x="535" y="175"/>
                  </a:cubicBezTo>
                  <a:cubicBezTo>
                    <a:pt x="501" y="74"/>
                    <a:pt x="412" y="0"/>
                    <a:pt x="3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11;p49"/>
            <p:cNvSpPr/>
            <p:nvPr/>
          </p:nvSpPr>
          <p:spPr>
            <a:xfrm>
              <a:off x="4011800" y="4945900"/>
              <a:ext cx="476550" cy="486000"/>
            </a:xfrm>
            <a:custGeom>
              <a:avLst/>
              <a:gdLst/>
              <a:ahLst/>
              <a:cxnLst/>
              <a:rect l="l" t="t" r="r" b="b"/>
              <a:pathLst>
                <a:path w="19062" h="19440" extrusionOk="0">
                  <a:moveTo>
                    <a:pt x="8997" y="1"/>
                  </a:moveTo>
                  <a:cubicBezTo>
                    <a:pt x="9202" y="781"/>
                    <a:pt x="9243" y="1603"/>
                    <a:pt x="9038" y="2383"/>
                  </a:cubicBezTo>
                  <a:cubicBezTo>
                    <a:pt x="8052" y="5998"/>
                    <a:pt x="4355" y="9695"/>
                    <a:pt x="2177" y="11873"/>
                  </a:cubicBezTo>
                  <a:cubicBezTo>
                    <a:pt x="0" y="14050"/>
                    <a:pt x="1233" y="18733"/>
                    <a:pt x="2506" y="19103"/>
                  </a:cubicBezTo>
                  <a:cubicBezTo>
                    <a:pt x="3096" y="19293"/>
                    <a:pt x="4198" y="19439"/>
                    <a:pt x="5435" y="19439"/>
                  </a:cubicBezTo>
                  <a:cubicBezTo>
                    <a:pt x="6868" y="19439"/>
                    <a:pt x="8483" y="19243"/>
                    <a:pt x="9695" y="18692"/>
                  </a:cubicBezTo>
                  <a:cubicBezTo>
                    <a:pt x="11954" y="17665"/>
                    <a:pt x="14584" y="14707"/>
                    <a:pt x="16843" y="14050"/>
                  </a:cubicBezTo>
                  <a:cubicBezTo>
                    <a:pt x="19061" y="13393"/>
                    <a:pt x="18158" y="10640"/>
                    <a:pt x="17582" y="6450"/>
                  </a:cubicBezTo>
                  <a:cubicBezTo>
                    <a:pt x="17254" y="4314"/>
                    <a:pt x="17131" y="2137"/>
                    <a:pt x="17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12;p49"/>
            <p:cNvSpPr/>
            <p:nvPr/>
          </p:nvSpPr>
          <p:spPr>
            <a:xfrm>
              <a:off x="4026175" y="4939200"/>
              <a:ext cx="460125" cy="498850"/>
            </a:xfrm>
            <a:custGeom>
              <a:avLst/>
              <a:gdLst/>
              <a:ahLst/>
              <a:cxnLst/>
              <a:rect l="l" t="t" r="r" b="b"/>
              <a:pathLst>
                <a:path w="18405" h="19954" extrusionOk="0">
                  <a:moveTo>
                    <a:pt x="16609" y="1"/>
                  </a:moveTo>
                  <a:cubicBezTo>
                    <a:pt x="16488" y="1"/>
                    <a:pt x="16369" y="73"/>
                    <a:pt x="16350" y="227"/>
                  </a:cubicBezTo>
                  <a:cubicBezTo>
                    <a:pt x="16268" y="2405"/>
                    <a:pt x="16391" y="4623"/>
                    <a:pt x="16720" y="6759"/>
                  </a:cubicBezTo>
                  <a:cubicBezTo>
                    <a:pt x="16843" y="7499"/>
                    <a:pt x="16925" y="8156"/>
                    <a:pt x="17049" y="8772"/>
                  </a:cubicBezTo>
                  <a:cubicBezTo>
                    <a:pt x="17541" y="12017"/>
                    <a:pt x="17747" y="13620"/>
                    <a:pt x="16145" y="14071"/>
                  </a:cubicBezTo>
                  <a:cubicBezTo>
                    <a:pt x="14871" y="14441"/>
                    <a:pt x="13475" y="15550"/>
                    <a:pt x="12119" y="16577"/>
                  </a:cubicBezTo>
                  <a:cubicBezTo>
                    <a:pt x="11174" y="17399"/>
                    <a:pt x="10106" y="18097"/>
                    <a:pt x="8997" y="18714"/>
                  </a:cubicBezTo>
                  <a:cubicBezTo>
                    <a:pt x="7809" y="19251"/>
                    <a:pt x="6206" y="19447"/>
                    <a:pt x="4787" y="19447"/>
                  </a:cubicBezTo>
                  <a:cubicBezTo>
                    <a:pt x="3605" y="19447"/>
                    <a:pt x="2551" y="19311"/>
                    <a:pt x="1972" y="19124"/>
                  </a:cubicBezTo>
                  <a:cubicBezTo>
                    <a:pt x="1644" y="19042"/>
                    <a:pt x="1151" y="18385"/>
                    <a:pt x="863" y="17235"/>
                  </a:cubicBezTo>
                  <a:cubicBezTo>
                    <a:pt x="493" y="15756"/>
                    <a:pt x="493" y="13579"/>
                    <a:pt x="1767" y="12305"/>
                  </a:cubicBezTo>
                  <a:cubicBezTo>
                    <a:pt x="3985" y="10128"/>
                    <a:pt x="7682" y="6431"/>
                    <a:pt x="8709" y="2692"/>
                  </a:cubicBezTo>
                  <a:cubicBezTo>
                    <a:pt x="8915" y="1871"/>
                    <a:pt x="8874" y="1008"/>
                    <a:pt x="8627" y="186"/>
                  </a:cubicBezTo>
                  <a:cubicBezTo>
                    <a:pt x="8593" y="85"/>
                    <a:pt x="8504" y="11"/>
                    <a:pt x="8405" y="11"/>
                  </a:cubicBezTo>
                  <a:cubicBezTo>
                    <a:pt x="8383" y="11"/>
                    <a:pt x="8361" y="15"/>
                    <a:pt x="8340" y="22"/>
                  </a:cubicBezTo>
                  <a:cubicBezTo>
                    <a:pt x="8175" y="63"/>
                    <a:pt x="8093" y="186"/>
                    <a:pt x="8175" y="351"/>
                  </a:cubicBezTo>
                  <a:cubicBezTo>
                    <a:pt x="8340" y="1049"/>
                    <a:pt x="8381" y="1830"/>
                    <a:pt x="8216" y="2569"/>
                  </a:cubicBezTo>
                  <a:cubicBezTo>
                    <a:pt x="7230" y="6143"/>
                    <a:pt x="3574" y="9799"/>
                    <a:pt x="1397" y="11935"/>
                  </a:cubicBezTo>
                  <a:cubicBezTo>
                    <a:pt x="0" y="13373"/>
                    <a:pt x="0" y="15756"/>
                    <a:pt x="370" y="17358"/>
                  </a:cubicBezTo>
                  <a:cubicBezTo>
                    <a:pt x="617" y="18303"/>
                    <a:pt x="1151" y="19412"/>
                    <a:pt x="1849" y="19617"/>
                  </a:cubicBezTo>
                  <a:cubicBezTo>
                    <a:pt x="2710" y="19832"/>
                    <a:pt x="3570" y="19954"/>
                    <a:pt x="4431" y="19954"/>
                  </a:cubicBezTo>
                  <a:cubicBezTo>
                    <a:pt x="4556" y="19954"/>
                    <a:pt x="4681" y="19951"/>
                    <a:pt x="4807" y="19946"/>
                  </a:cubicBezTo>
                  <a:cubicBezTo>
                    <a:pt x="4912" y="19949"/>
                    <a:pt x="5017" y="19950"/>
                    <a:pt x="5123" y="19950"/>
                  </a:cubicBezTo>
                  <a:cubicBezTo>
                    <a:pt x="6501" y="19950"/>
                    <a:pt x="7905" y="19700"/>
                    <a:pt x="9202" y="19165"/>
                  </a:cubicBezTo>
                  <a:cubicBezTo>
                    <a:pt x="10352" y="18549"/>
                    <a:pt x="11462" y="17810"/>
                    <a:pt x="12448" y="16988"/>
                  </a:cubicBezTo>
                  <a:cubicBezTo>
                    <a:pt x="13721" y="15961"/>
                    <a:pt x="15118" y="14893"/>
                    <a:pt x="16309" y="14564"/>
                  </a:cubicBezTo>
                  <a:cubicBezTo>
                    <a:pt x="18404" y="13989"/>
                    <a:pt x="18076" y="11771"/>
                    <a:pt x="17541" y="8690"/>
                  </a:cubicBezTo>
                  <a:cubicBezTo>
                    <a:pt x="17459" y="8074"/>
                    <a:pt x="17336" y="7417"/>
                    <a:pt x="17254" y="6718"/>
                  </a:cubicBezTo>
                  <a:cubicBezTo>
                    <a:pt x="16925" y="4582"/>
                    <a:pt x="16802" y="2446"/>
                    <a:pt x="16884" y="269"/>
                  </a:cubicBezTo>
                  <a:cubicBezTo>
                    <a:pt x="16884" y="94"/>
                    <a:pt x="16745" y="1"/>
                    <a:pt x="1660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13;p49"/>
            <p:cNvSpPr/>
            <p:nvPr/>
          </p:nvSpPr>
          <p:spPr>
            <a:xfrm>
              <a:off x="4228500" y="4945900"/>
              <a:ext cx="218575" cy="121825"/>
            </a:xfrm>
            <a:custGeom>
              <a:avLst/>
              <a:gdLst/>
              <a:ahLst/>
              <a:cxnLst/>
              <a:rect l="l" t="t" r="r" b="b"/>
              <a:pathLst>
                <a:path w="8743" h="4873" extrusionOk="0">
                  <a:moveTo>
                    <a:pt x="329" y="1"/>
                  </a:moveTo>
                  <a:cubicBezTo>
                    <a:pt x="534" y="781"/>
                    <a:pt x="575" y="1603"/>
                    <a:pt x="370" y="2383"/>
                  </a:cubicBezTo>
                  <a:cubicBezTo>
                    <a:pt x="288" y="2712"/>
                    <a:pt x="164" y="3082"/>
                    <a:pt x="0" y="3410"/>
                  </a:cubicBezTo>
                  <a:cubicBezTo>
                    <a:pt x="2136" y="3492"/>
                    <a:pt x="4190" y="3903"/>
                    <a:pt x="6121" y="4725"/>
                  </a:cubicBezTo>
                  <a:cubicBezTo>
                    <a:pt x="6362" y="4826"/>
                    <a:pt x="6606" y="4872"/>
                    <a:pt x="6843" y="4872"/>
                  </a:cubicBezTo>
                  <a:cubicBezTo>
                    <a:pt x="7858" y="4872"/>
                    <a:pt x="8742" y="4016"/>
                    <a:pt x="8709" y="2917"/>
                  </a:cubicBezTo>
                  <a:cubicBezTo>
                    <a:pt x="8668" y="1397"/>
                    <a:pt x="8545" y="1"/>
                    <a:pt x="854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14;p49"/>
            <p:cNvSpPr/>
            <p:nvPr/>
          </p:nvSpPr>
          <p:spPr>
            <a:xfrm>
              <a:off x="4222325" y="4939550"/>
              <a:ext cx="231100" cy="134750"/>
            </a:xfrm>
            <a:custGeom>
              <a:avLst/>
              <a:gdLst/>
              <a:ahLst/>
              <a:cxnLst/>
              <a:rect l="l" t="t" r="r" b="b"/>
              <a:pathLst>
                <a:path w="9244" h="5390" extrusionOk="0">
                  <a:moveTo>
                    <a:pt x="8545" y="501"/>
                  </a:moveTo>
                  <a:lnTo>
                    <a:pt x="8710" y="3212"/>
                  </a:lnTo>
                  <a:cubicBezTo>
                    <a:pt x="8710" y="3746"/>
                    <a:pt x="8463" y="4280"/>
                    <a:pt x="8011" y="4568"/>
                  </a:cubicBezTo>
                  <a:cubicBezTo>
                    <a:pt x="7741" y="4764"/>
                    <a:pt x="7428" y="4858"/>
                    <a:pt x="7114" y="4858"/>
                  </a:cubicBezTo>
                  <a:cubicBezTo>
                    <a:pt x="6902" y="4858"/>
                    <a:pt x="6690" y="4815"/>
                    <a:pt x="6491" y="4732"/>
                  </a:cubicBezTo>
                  <a:cubicBezTo>
                    <a:pt x="4602" y="3993"/>
                    <a:pt x="2630" y="3541"/>
                    <a:pt x="617" y="3459"/>
                  </a:cubicBezTo>
                  <a:cubicBezTo>
                    <a:pt x="740" y="3171"/>
                    <a:pt x="822" y="2925"/>
                    <a:pt x="904" y="2678"/>
                  </a:cubicBezTo>
                  <a:cubicBezTo>
                    <a:pt x="1069" y="1980"/>
                    <a:pt x="1069" y="1240"/>
                    <a:pt x="904" y="501"/>
                  </a:cubicBezTo>
                  <a:close/>
                  <a:moveTo>
                    <a:pt x="8841" y="0"/>
                  </a:moveTo>
                  <a:cubicBezTo>
                    <a:pt x="8825" y="0"/>
                    <a:pt x="8808" y="3"/>
                    <a:pt x="8792" y="8"/>
                  </a:cubicBezTo>
                  <a:lnTo>
                    <a:pt x="576" y="8"/>
                  </a:lnTo>
                  <a:cubicBezTo>
                    <a:pt x="494" y="8"/>
                    <a:pt x="411" y="49"/>
                    <a:pt x="370" y="90"/>
                  </a:cubicBezTo>
                  <a:cubicBezTo>
                    <a:pt x="288" y="172"/>
                    <a:pt x="288" y="255"/>
                    <a:pt x="329" y="337"/>
                  </a:cubicBezTo>
                  <a:cubicBezTo>
                    <a:pt x="535" y="1035"/>
                    <a:pt x="535" y="1816"/>
                    <a:pt x="370" y="2555"/>
                  </a:cubicBezTo>
                  <a:cubicBezTo>
                    <a:pt x="288" y="2884"/>
                    <a:pt x="165" y="3253"/>
                    <a:pt x="1" y="3582"/>
                  </a:cubicBezTo>
                  <a:cubicBezTo>
                    <a:pt x="1" y="3623"/>
                    <a:pt x="1" y="3664"/>
                    <a:pt x="1" y="3746"/>
                  </a:cubicBezTo>
                  <a:cubicBezTo>
                    <a:pt x="42" y="3829"/>
                    <a:pt x="124" y="3952"/>
                    <a:pt x="247" y="3952"/>
                  </a:cubicBezTo>
                  <a:cubicBezTo>
                    <a:pt x="2301" y="3993"/>
                    <a:pt x="4355" y="4445"/>
                    <a:pt x="6286" y="5225"/>
                  </a:cubicBezTo>
                  <a:cubicBezTo>
                    <a:pt x="6532" y="5307"/>
                    <a:pt x="6820" y="5390"/>
                    <a:pt x="7149" y="5390"/>
                  </a:cubicBezTo>
                  <a:cubicBezTo>
                    <a:pt x="7559" y="5390"/>
                    <a:pt x="7970" y="5225"/>
                    <a:pt x="8340" y="5020"/>
                  </a:cubicBezTo>
                  <a:cubicBezTo>
                    <a:pt x="8915" y="4568"/>
                    <a:pt x="9244" y="3911"/>
                    <a:pt x="9203" y="3171"/>
                  </a:cubicBezTo>
                  <a:lnTo>
                    <a:pt x="9038" y="213"/>
                  </a:lnTo>
                  <a:cubicBezTo>
                    <a:pt x="9038" y="107"/>
                    <a:pt x="8946" y="0"/>
                    <a:pt x="884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15;p49"/>
            <p:cNvSpPr/>
            <p:nvPr/>
          </p:nvSpPr>
          <p:spPr>
            <a:xfrm>
              <a:off x="4035425" y="5180050"/>
              <a:ext cx="438550" cy="252000"/>
            </a:xfrm>
            <a:custGeom>
              <a:avLst/>
              <a:gdLst/>
              <a:ahLst/>
              <a:cxnLst/>
              <a:rect l="l" t="t" r="r" b="b"/>
              <a:pathLst>
                <a:path w="17542" h="10080" extrusionOk="0">
                  <a:moveTo>
                    <a:pt x="17048" y="1"/>
                  </a:moveTo>
                  <a:cubicBezTo>
                    <a:pt x="15939" y="371"/>
                    <a:pt x="14090" y="1315"/>
                    <a:pt x="11913" y="3575"/>
                  </a:cubicBezTo>
                  <a:cubicBezTo>
                    <a:pt x="9741" y="5830"/>
                    <a:pt x="7588" y="6670"/>
                    <a:pt x="4699" y="6670"/>
                  </a:cubicBezTo>
                  <a:cubicBezTo>
                    <a:pt x="3326" y="6670"/>
                    <a:pt x="1787" y="6480"/>
                    <a:pt x="0" y="6163"/>
                  </a:cubicBezTo>
                  <a:lnTo>
                    <a:pt x="0" y="6163"/>
                  </a:lnTo>
                  <a:cubicBezTo>
                    <a:pt x="82" y="7929"/>
                    <a:pt x="781" y="9531"/>
                    <a:pt x="1520" y="9778"/>
                  </a:cubicBezTo>
                  <a:cubicBezTo>
                    <a:pt x="2099" y="9946"/>
                    <a:pt x="3169" y="10080"/>
                    <a:pt x="4376" y="10080"/>
                  </a:cubicBezTo>
                  <a:cubicBezTo>
                    <a:pt x="5827" y="10080"/>
                    <a:pt x="7476" y="9886"/>
                    <a:pt x="8709" y="9326"/>
                  </a:cubicBezTo>
                  <a:cubicBezTo>
                    <a:pt x="10968" y="8299"/>
                    <a:pt x="13639" y="5341"/>
                    <a:pt x="15857" y="4684"/>
                  </a:cubicBezTo>
                  <a:cubicBezTo>
                    <a:pt x="17541" y="4191"/>
                    <a:pt x="17459" y="2548"/>
                    <a:pt x="1704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16;p49"/>
            <p:cNvSpPr/>
            <p:nvPr/>
          </p:nvSpPr>
          <p:spPr>
            <a:xfrm>
              <a:off x="4030275" y="5173125"/>
              <a:ext cx="451900" cy="264925"/>
            </a:xfrm>
            <a:custGeom>
              <a:avLst/>
              <a:gdLst/>
              <a:ahLst/>
              <a:cxnLst/>
              <a:rect l="l" t="t" r="r" b="b"/>
              <a:pathLst>
                <a:path w="18076" h="10597" extrusionOk="0">
                  <a:moveTo>
                    <a:pt x="17049" y="606"/>
                  </a:moveTo>
                  <a:cubicBezTo>
                    <a:pt x="17419" y="3153"/>
                    <a:pt x="17336" y="4345"/>
                    <a:pt x="16022" y="4714"/>
                  </a:cubicBezTo>
                  <a:cubicBezTo>
                    <a:pt x="14707" y="5084"/>
                    <a:pt x="13311" y="6152"/>
                    <a:pt x="11955" y="7220"/>
                  </a:cubicBezTo>
                  <a:cubicBezTo>
                    <a:pt x="11010" y="8042"/>
                    <a:pt x="9942" y="8740"/>
                    <a:pt x="8833" y="9357"/>
                  </a:cubicBezTo>
                  <a:cubicBezTo>
                    <a:pt x="7645" y="9894"/>
                    <a:pt x="6042" y="10090"/>
                    <a:pt x="4630" y="10090"/>
                  </a:cubicBezTo>
                  <a:cubicBezTo>
                    <a:pt x="3453" y="10090"/>
                    <a:pt x="2409" y="9954"/>
                    <a:pt x="1849" y="9767"/>
                  </a:cubicBezTo>
                  <a:cubicBezTo>
                    <a:pt x="1274" y="9644"/>
                    <a:pt x="658" y="8330"/>
                    <a:pt x="535" y="6769"/>
                  </a:cubicBezTo>
                  <a:lnTo>
                    <a:pt x="535" y="6769"/>
                  </a:lnTo>
                  <a:cubicBezTo>
                    <a:pt x="2181" y="7051"/>
                    <a:pt x="3634" y="7226"/>
                    <a:pt x="4952" y="7226"/>
                  </a:cubicBezTo>
                  <a:cubicBezTo>
                    <a:pt x="7846" y="7226"/>
                    <a:pt x="10095" y="6387"/>
                    <a:pt x="12325" y="4016"/>
                  </a:cubicBezTo>
                  <a:cubicBezTo>
                    <a:pt x="13639" y="2537"/>
                    <a:pt x="15282" y="1387"/>
                    <a:pt x="17049" y="606"/>
                  </a:cubicBezTo>
                  <a:close/>
                  <a:moveTo>
                    <a:pt x="17300" y="1"/>
                  </a:moveTo>
                  <a:cubicBezTo>
                    <a:pt x="17265" y="1"/>
                    <a:pt x="17234" y="11"/>
                    <a:pt x="17213" y="31"/>
                  </a:cubicBezTo>
                  <a:cubicBezTo>
                    <a:pt x="16022" y="442"/>
                    <a:pt x="14132" y="1428"/>
                    <a:pt x="11996" y="3646"/>
                  </a:cubicBezTo>
                  <a:cubicBezTo>
                    <a:pt x="9852" y="5901"/>
                    <a:pt x="7744" y="6702"/>
                    <a:pt x="4972" y="6702"/>
                  </a:cubicBezTo>
                  <a:cubicBezTo>
                    <a:pt x="3601" y="6702"/>
                    <a:pt x="2068" y="6506"/>
                    <a:pt x="288" y="6193"/>
                  </a:cubicBezTo>
                  <a:cubicBezTo>
                    <a:pt x="247" y="6193"/>
                    <a:pt x="165" y="6193"/>
                    <a:pt x="83" y="6234"/>
                  </a:cubicBezTo>
                  <a:cubicBezTo>
                    <a:pt x="42" y="6317"/>
                    <a:pt x="1" y="6358"/>
                    <a:pt x="1" y="6440"/>
                  </a:cubicBezTo>
                  <a:cubicBezTo>
                    <a:pt x="83" y="8288"/>
                    <a:pt x="822" y="10014"/>
                    <a:pt x="1685" y="10260"/>
                  </a:cubicBezTo>
                  <a:cubicBezTo>
                    <a:pt x="2546" y="10475"/>
                    <a:pt x="3406" y="10597"/>
                    <a:pt x="4267" y="10597"/>
                  </a:cubicBezTo>
                  <a:cubicBezTo>
                    <a:pt x="4392" y="10597"/>
                    <a:pt x="4517" y="10594"/>
                    <a:pt x="4643" y="10589"/>
                  </a:cubicBezTo>
                  <a:cubicBezTo>
                    <a:pt x="4751" y="10592"/>
                    <a:pt x="4859" y="10593"/>
                    <a:pt x="4966" y="10593"/>
                  </a:cubicBezTo>
                  <a:cubicBezTo>
                    <a:pt x="6373" y="10593"/>
                    <a:pt x="7744" y="10343"/>
                    <a:pt x="9079" y="9808"/>
                  </a:cubicBezTo>
                  <a:cubicBezTo>
                    <a:pt x="10230" y="9192"/>
                    <a:pt x="11298" y="8453"/>
                    <a:pt x="12284" y="7631"/>
                  </a:cubicBezTo>
                  <a:cubicBezTo>
                    <a:pt x="13598" y="6604"/>
                    <a:pt x="14954" y="5536"/>
                    <a:pt x="16145" y="5207"/>
                  </a:cubicBezTo>
                  <a:cubicBezTo>
                    <a:pt x="18076" y="4673"/>
                    <a:pt x="17953" y="2784"/>
                    <a:pt x="17542" y="237"/>
                  </a:cubicBezTo>
                  <a:cubicBezTo>
                    <a:pt x="17542" y="155"/>
                    <a:pt x="17501" y="72"/>
                    <a:pt x="17419" y="31"/>
                  </a:cubicBezTo>
                  <a:cubicBezTo>
                    <a:pt x="17377" y="11"/>
                    <a:pt x="17336" y="1"/>
                    <a:pt x="17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17;p49"/>
            <p:cNvSpPr/>
            <p:nvPr/>
          </p:nvSpPr>
          <p:spPr>
            <a:xfrm>
              <a:off x="4155575" y="5194100"/>
              <a:ext cx="192075" cy="104100"/>
            </a:xfrm>
            <a:custGeom>
              <a:avLst/>
              <a:gdLst/>
              <a:ahLst/>
              <a:cxnLst/>
              <a:rect l="l" t="t" r="r" b="b"/>
              <a:pathLst>
                <a:path w="7683" h="4164" extrusionOk="0">
                  <a:moveTo>
                    <a:pt x="1927" y="0"/>
                  </a:moveTo>
                  <a:cubicBezTo>
                    <a:pt x="959" y="0"/>
                    <a:pt x="261" y="137"/>
                    <a:pt x="247" y="137"/>
                  </a:cubicBezTo>
                  <a:cubicBezTo>
                    <a:pt x="83" y="137"/>
                    <a:pt x="0" y="302"/>
                    <a:pt x="41" y="425"/>
                  </a:cubicBezTo>
                  <a:cubicBezTo>
                    <a:pt x="77" y="531"/>
                    <a:pt x="174" y="638"/>
                    <a:pt x="280" y="638"/>
                  </a:cubicBezTo>
                  <a:cubicBezTo>
                    <a:pt x="296" y="638"/>
                    <a:pt x="313" y="636"/>
                    <a:pt x="329" y="630"/>
                  </a:cubicBezTo>
                  <a:cubicBezTo>
                    <a:pt x="413" y="616"/>
                    <a:pt x="1106" y="479"/>
                    <a:pt x="2026" y="479"/>
                  </a:cubicBezTo>
                  <a:cubicBezTo>
                    <a:pt x="3818" y="479"/>
                    <a:pt x="6470" y="999"/>
                    <a:pt x="7148" y="3958"/>
                  </a:cubicBezTo>
                  <a:cubicBezTo>
                    <a:pt x="7148" y="4081"/>
                    <a:pt x="7272" y="4163"/>
                    <a:pt x="7395" y="4163"/>
                  </a:cubicBezTo>
                  <a:lnTo>
                    <a:pt x="7436" y="4163"/>
                  </a:lnTo>
                  <a:cubicBezTo>
                    <a:pt x="7600" y="4122"/>
                    <a:pt x="7682" y="3999"/>
                    <a:pt x="7641" y="3834"/>
                  </a:cubicBezTo>
                  <a:cubicBezTo>
                    <a:pt x="6874" y="548"/>
                    <a:pt x="3862" y="0"/>
                    <a:pt x="192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18;p49"/>
            <p:cNvSpPr/>
            <p:nvPr/>
          </p:nvSpPr>
          <p:spPr>
            <a:xfrm>
              <a:off x="4395900" y="4895575"/>
              <a:ext cx="476550" cy="536325"/>
            </a:xfrm>
            <a:custGeom>
              <a:avLst/>
              <a:gdLst/>
              <a:ahLst/>
              <a:cxnLst/>
              <a:rect l="l" t="t" r="r" b="b"/>
              <a:pathLst>
                <a:path w="19062" h="21453" extrusionOk="0">
                  <a:moveTo>
                    <a:pt x="1849" y="1"/>
                  </a:moveTo>
                  <a:cubicBezTo>
                    <a:pt x="1972" y="2835"/>
                    <a:pt x="1849" y="5670"/>
                    <a:pt x="1479" y="8463"/>
                  </a:cubicBezTo>
                  <a:cubicBezTo>
                    <a:pt x="904" y="12653"/>
                    <a:pt x="0" y="15406"/>
                    <a:pt x="2260" y="16063"/>
                  </a:cubicBezTo>
                  <a:cubicBezTo>
                    <a:pt x="4478" y="16720"/>
                    <a:pt x="7107" y="19678"/>
                    <a:pt x="9366" y="20705"/>
                  </a:cubicBezTo>
                  <a:cubicBezTo>
                    <a:pt x="10579" y="21256"/>
                    <a:pt x="12194" y="21452"/>
                    <a:pt x="13627" y="21452"/>
                  </a:cubicBezTo>
                  <a:cubicBezTo>
                    <a:pt x="14864" y="21452"/>
                    <a:pt x="15965" y="21306"/>
                    <a:pt x="16555" y="21116"/>
                  </a:cubicBezTo>
                  <a:cubicBezTo>
                    <a:pt x="17829" y="20746"/>
                    <a:pt x="19061" y="16063"/>
                    <a:pt x="16884" y="13886"/>
                  </a:cubicBezTo>
                  <a:cubicBezTo>
                    <a:pt x="14707" y="11708"/>
                    <a:pt x="11010" y="8011"/>
                    <a:pt x="10024" y="4396"/>
                  </a:cubicBezTo>
                  <a:cubicBezTo>
                    <a:pt x="9695" y="3246"/>
                    <a:pt x="10065" y="1"/>
                    <a:pt x="10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19;p49"/>
            <p:cNvSpPr/>
            <p:nvPr/>
          </p:nvSpPr>
          <p:spPr>
            <a:xfrm>
              <a:off x="4397950" y="4889225"/>
              <a:ext cx="461150" cy="548825"/>
            </a:xfrm>
            <a:custGeom>
              <a:avLst/>
              <a:gdLst/>
              <a:ahLst/>
              <a:cxnLst/>
              <a:rect l="l" t="t" r="r" b="b"/>
              <a:pathLst>
                <a:path w="18446" h="21953" extrusionOk="0">
                  <a:moveTo>
                    <a:pt x="9973" y="0"/>
                  </a:moveTo>
                  <a:cubicBezTo>
                    <a:pt x="9859" y="0"/>
                    <a:pt x="9736" y="107"/>
                    <a:pt x="9736" y="214"/>
                  </a:cubicBezTo>
                  <a:cubicBezTo>
                    <a:pt x="9736" y="337"/>
                    <a:pt x="9367" y="3500"/>
                    <a:pt x="9695" y="4691"/>
                  </a:cubicBezTo>
                  <a:cubicBezTo>
                    <a:pt x="10722" y="8430"/>
                    <a:pt x="14419" y="12127"/>
                    <a:pt x="16597" y="14304"/>
                  </a:cubicBezTo>
                  <a:cubicBezTo>
                    <a:pt x="17870" y="15578"/>
                    <a:pt x="17911" y="17755"/>
                    <a:pt x="17541" y="19234"/>
                  </a:cubicBezTo>
                  <a:cubicBezTo>
                    <a:pt x="17213" y="20384"/>
                    <a:pt x="16720" y="21041"/>
                    <a:pt x="16391" y="21123"/>
                  </a:cubicBezTo>
                  <a:cubicBezTo>
                    <a:pt x="15831" y="21310"/>
                    <a:pt x="14779" y="21446"/>
                    <a:pt x="13596" y="21446"/>
                  </a:cubicBezTo>
                  <a:cubicBezTo>
                    <a:pt x="12178" y="21446"/>
                    <a:pt x="10573" y="21250"/>
                    <a:pt x="9408" y="20713"/>
                  </a:cubicBezTo>
                  <a:cubicBezTo>
                    <a:pt x="8298" y="20096"/>
                    <a:pt x="7230" y="19398"/>
                    <a:pt x="6286" y="18576"/>
                  </a:cubicBezTo>
                  <a:cubicBezTo>
                    <a:pt x="4930" y="17549"/>
                    <a:pt x="3533" y="16440"/>
                    <a:pt x="2219" y="16070"/>
                  </a:cubicBezTo>
                  <a:cubicBezTo>
                    <a:pt x="658" y="15619"/>
                    <a:pt x="822" y="14016"/>
                    <a:pt x="1356" y="10771"/>
                  </a:cubicBezTo>
                  <a:cubicBezTo>
                    <a:pt x="1438" y="10155"/>
                    <a:pt x="1561" y="9498"/>
                    <a:pt x="1643" y="8758"/>
                  </a:cubicBezTo>
                  <a:cubicBezTo>
                    <a:pt x="2013" y="5924"/>
                    <a:pt x="2136" y="3089"/>
                    <a:pt x="2054" y="255"/>
                  </a:cubicBezTo>
                  <a:cubicBezTo>
                    <a:pt x="2019" y="112"/>
                    <a:pt x="1921" y="0"/>
                    <a:pt x="1815" y="0"/>
                  </a:cubicBezTo>
                  <a:cubicBezTo>
                    <a:pt x="1799" y="0"/>
                    <a:pt x="1783" y="3"/>
                    <a:pt x="1767" y="8"/>
                  </a:cubicBezTo>
                  <a:cubicBezTo>
                    <a:pt x="1602" y="8"/>
                    <a:pt x="1520" y="131"/>
                    <a:pt x="1520" y="255"/>
                  </a:cubicBezTo>
                  <a:cubicBezTo>
                    <a:pt x="1602" y="3089"/>
                    <a:pt x="1479" y="5883"/>
                    <a:pt x="1151" y="8717"/>
                  </a:cubicBezTo>
                  <a:cubicBezTo>
                    <a:pt x="1068" y="9416"/>
                    <a:pt x="945" y="10073"/>
                    <a:pt x="863" y="10689"/>
                  </a:cubicBezTo>
                  <a:cubicBezTo>
                    <a:pt x="370" y="13770"/>
                    <a:pt x="0" y="15988"/>
                    <a:pt x="2095" y="16563"/>
                  </a:cubicBezTo>
                  <a:cubicBezTo>
                    <a:pt x="3287" y="16892"/>
                    <a:pt x="4642" y="17960"/>
                    <a:pt x="5957" y="18987"/>
                  </a:cubicBezTo>
                  <a:cubicBezTo>
                    <a:pt x="6943" y="19809"/>
                    <a:pt x="8011" y="20548"/>
                    <a:pt x="9161" y="21164"/>
                  </a:cubicBezTo>
                  <a:cubicBezTo>
                    <a:pt x="10497" y="21699"/>
                    <a:pt x="11903" y="21949"/>
                    <a:pt x="13315" y="21949"/>
                  </a:cubicBezTo>
                  <a:cubicBezTo>
                    <a:pt x="13423" y="21949"/>
                    <a:pt x="13531" y="21948"/>
                    <a:pt x="13639" y="21945"/>
                  </a:cubicBezTo>
                  <a:cubicBezTo>
                    <a:pt x="13759" y="21950"/>
                    <a:pt x="13880" y="21953"/>
                    <a:pt x="14001" y="21953"/>
                  </a:cubicBezTo>
                  <a:cubicBezTo>
                    <a:pt x="14833" y="21953"/>
                    <a:pt x="15690" y="21831"/>
                    <a:pt x="16514" y="21616"/>
                  </a:cubicBezTo>
                  <a:cubicBezTo>
                    <a:pt x="17254" y="21411"/>
                    <a:pt x="17747" y="20302"/>
                    <a:pt x="17993" y="19357"/>
                  </a:cubicBezTo>
                  <a:cubicBezTo>
                    <a:pt x="18445" y="17755"/>
                    <a:pt x="18404" y="15372"/>
                    <a:pt x="16966" y="13934"/>
                  </a:cubicBezTo>
                  <a:cubicBezTo>
                    <a:pt x="14789" y="11798"/>
                    <a:pt x="11174" y="8142"/>
                    <a:pt x="10188" y="4568"/>
                  </a:cubicBezTo>
                  <a:cubicBezTo>
                    <a:pt x="9859" y="3459"/>
                    <a:pt x="10229" y="296"/>
                    <a:pt x="10229" y="296"/>
                  </a:cubicBezTo>
                  <a:cubicBezTo>
                    <a:pt x="10270" y="131"/>
                    <a:pt x="10147" y="8"/>
                    <a:pt x="10024" y="8"/>
                  </a:cubicBezTo>
                  <a:cubicBezTo>
                    <a:pt x="10007" y="3"/>
                    <a:pt x="9990" y="0"/>
                    <a:pt x="99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20;p49"/>
            <p:cNvSpPr/>
            <p:nvPr/>
          </p:nvSpPr>
          <p:spPr>
            <a:xfrm>
              <a:off x="4435075" y="4895575"/>
              <a:ext cx="220675" cy="192725"/>
            </a:xfrm>
            <a:custGeom>
              <a:avLst/>
              <a:gdLst/>
              <a:ahLst/>
              <a:cxnLst/>
              <a:rect l="l" t="t" r="r" b="b"/>
              <a:pathLst>
                <a:path w="8827" h="7709" extrusionOk="0">
                  <a:moveTo>
                    <a:pt x="282" y="1"/>
                  </a:moveTo>
                  <a:cubicBezTo>
                    <a:pt x="282" y="1"/>
                    <a:pt x="158" y="3164"/>
                    <a:pt x="35" y="5629"/>
                  </a:cubicBezTo>
                  <a:cubicBezTo>
                    <a:pt x="1" y="6798"/>
                    <a:pt x="946" y="7708"/>
                    <a:pt x="2026" y="7708"/>
                  </a:cubicBezTo>
                  <a:cubicBezTo>
                    <a:pt x="2235" y="7708"/>
                    <a:pt x="2450" y="7674"/>
                    <a:pt x="2664" y="7600"/>
                  </a:cubicBezTo>
                  <a:lnTo>
                    <a:pt x="8826" y="5423"/>
                  </a:lnTo>
                  <a:cubicBezTo>
                    <a:pt x="8662" y="5095"/>
                    <a:pt x="8539" y="4725"/>
                    <a:pt x="8457" y="4396"/>
                  </a:cubicBezTo>
                  <a:cubicBezTo>
                    <a:pt x="8128" y="3246"/>
                    <a:pt x="8498" y="1"/>
                    <a:pt x="84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221;p49"/>
            <p:cNvSpPr/>
            <p:nvPr/>
          </p:nvSpPr>
          <p:spPr>
            <a:xfrm>
              <a:off x="4428750" y="4889425"/>
              <a:ext cx="233150" cy="205425"/>
            </a:xfrm>
            <a:custGeom>
              <a:avLst/>
              <a:gdLst/>
              <a:ahLst/>
              <a:cxnLst/>
              <a:rect l="l" t="t" r="r" b="b"/>
              <a:pathLst>
                <a:path w="9326" h="8217" extrusionOk="0">
                  <a:moveTo>
                    <a:pt x="781" y="493"/>
                  </a:moveTo>
                  <a:lnTo>
                    <a:pt x="8463" y="534"/>
                  </a:lnTo>
                  <a:cubicBezTo>
                    <a:pt x="8381" y="1356"/>
                    <a:pt x="8176" y="3697"/>
                    <a:pt x="8463" y="4724"/>
                  </a:cubicBezTo>
                  <a:cubicBezTo>
                    <a:pt x="8504" y="4971"/>
                    <a:pt x="8627" y="5258"/>
                    <a:pt x="8751" y="5546"/>
                  </a:cubicBezTo>
                  <a:lnTo>
                    <a:pt x="2794" y="7600"/>
                  </a:lnTo>
                  <a:cubicBezTo>
                    <a:pt x="2609" y="7669"/>
                    <a:pt x="2421" y="7701"/>
                    <a:pt x="2237" y="7701"/>
                  </a:cubicBezTo>
                  <a:cubicBezTo>
                    <a:pt x="1321" y="7701"/>
                    <a:pt x="501" y="6908"/>
                    <a:pt x="535" y="5916"/>
                  </a:cubicBezTo>
                  <a:lnTo>
                    <a:pt x="781" y="493"/>
                  </a:lnTo>
                  <a:close/>
                  <a:moveTo>
                    <a:pt x="535" y="0"/>
                  </a:moveTo>
                  <a:cubicBezTo>
                    <a:pt x="411" y="0"/>
                    <a:pt x="288" y="82"/>
                    <a:pt x="288" y="247"/>
                  </a:cubicBezTo>
                  <a:lnTo>
                    <a:pt x="42" y="5875"/>
                  </a:lnTo>
                  <a:cubicBezTo>
                    <a:pt x="1" y="6614"/>
                    <a:pt x="329" y="7312"/>
                    <a:pt x="946" y="7764"/>
                  </a:cubicBezTo>
                  <a:cubicBezTo>
                    <a:pt x="1315" y="8052"/>
                    <a:pt x="1767" y="8216"/>
                    <a:pt x="2260" y="8216"/>
                  </a:cubicBezTo>
                  <a:cubicBezTo>
                    <a:pt x="2507" y="8216"/>
                    <a:pt x="2753" y="8175"/>
                    <a:pt x="2958" y="8093"/>
                  </a:cubicBezTo>
                  <a:lnTo>
                    <a:pt x="9120" y="5916"/>
                  </a:lnTo>
                  <a:cubicBezTo>
                    <a:pt x="9203" y="5875"/>
                    <a:pt x="9285" y="5834"/>
                    <a:pt x="9326" y="5710"/>
                  </a:cubicBezTo>
                  <a:cubicBezTo>
                    <a:pt x="9326" y="5669"/>
                    <a:pt x="9326" y="5628"/>
                    <a:pt x="9326" y="5587"/>
                  </a:cubicBezTo>
                  <a:cubicBezTo>
                    <a:pt x="9162" y="5258"/>
                    <a:pt x="9038" y="4889"/>
                    <a:pt x="8956" y="4560"/>
                  </a:cubicBezTo>
                  <a:cubicBezTo>
                    <a:pt x="8627" y="3451"/>
                    <a:pt x="8997" y="288"/>
                    <a:pt x="8997" y="288"/>
                  </a:cubicBezTo>
                  <a:cubicBezTo>
                    <a:pt x="9038" y="206"/>
                    <a:pt x="8997" y="123"/>
                    <a:pt x="8956" y="82"/>
                  </a:cubicBezTo>
                  <a:cubicBezTo>
                    <a:pt x="8915" y="0"/>
                    <a:pt x="8833" y="0"/>
                    <a:pt x="875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222;p49"/>
            <p:cNvSpPr/>
            <p:nvPr/>
          </p:nvSpPr>
          <p:spPr>
            <a:xfrm>
              <a:off x="4410275" y="5180050"/>
              <a:ext cx="437525" cy="252000"/>
            </a:xfrm>
            <a:custGeom>
              <a:avLst/>
              <a:gdLst/>
              <a:ahLst/>
              <a:cxnLst/>
              <a:rect l="l" t="t" r="r" b="b"/>
              <a:pathLst>
                <a:path w="17501" h="10080" extrusionOk="0">
                  <a:moveTo>
                    <a:pt x="452" y="1"/>
                  </a:moveTo>
                  <a:cubicBezTo>
                    <a:pt x="82" y="2548"/>
                    <a:pt x="0" y="4191"/>
                    <a:pt x="1685" y="4684"/>
                  </a:cubicBezTo>
                  <a:cubicBezTo>
                    <a:pt x="3903" y="5341"/>
                    <a:pt x="6573" y="8299"/>
                    <a:pt x="8832" y="9326"/>
                  </a:cubicBezTo>
                  <a:cubicBezTo>
                    <a:pt x="10043" y="9886"/>
                    <a:pt x="11682" y="10080"/>
                    <a:pt x="13134" y="10080"/>
                  </a:cubicBezTo>
                  <a:cubicBezTo>
                    <a:pt x="14344" y="10080"/>
                    <a:pt x="15424" y="9946"/>
                    <a:pt x="16021" y="9778"/>
                  </a:cubicBezTo>
                  <a:cubicBezTo>
                    <a:pt x="16720" y="9531"/>
                    <a:pt x="17418" y="7929"/>
                    <a:pt x="17500" y="6163"/>
                  </a:cubicBezTo>
                  <a:lnTo>
                    <a:pt x="17500" y="6163"/>
                  </a:lnTo>
                  <a:cubicBezTo>
                    <a:pt x="15714" y="6480"/>
                    <a:pt x="14179" y="6670"/>
                    <a:pt x="12810" y="6670"/>
                  </a:cubicBezTo>
                  <a:cubicBezTo>
                    <a:pt x="9930" y="6670"/>
                    <a:pt x="7787" y="5830"/>
                    <a:pt x="5587" y="3575"/>
                  </a:cubicBezTo>
                  <a:cubicBezTo>
                    <a:pt x="3451" y="1315"/>
                    <a:pt x="1602" y="371"/>
                    <a:pt x="45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223;p49"/>
            <p:cNvSpPr/>
            <p:nvPr/>
          </p:nvSpPr>
          <p:spPr>
            <a:xfrm>
              <a:off x="4402050" y="5173125"/>
              <a:ext cx="451900" cy="264925"/>
            </a:xfrm>
            <a:custGeom>
              <a:avLst/>
              <a:gdLst/>
              <a:ahLst/>
              <a:cxnLst/>
              <a:rect l="l" t="t" r="r" b="b"/>
              <a:pathLst>
                <a:path w="18076" h="10597" extrusionOk="0">
                  <a:moveTo>
                    <a:pt x="1028" y="606"/>
                  </a:moveTo>
                  <a:lnTo>
                    <a:pt x="1028" y="606"/>
                  </a:lnTo>
                  <a:cubicBezTo>
                    <a:pt x="2794" y="1387"/>
                    <a:pt x="4437" y="2537"/>
                    <a:pt x="5752" y="4016"/>
                  </a:cubicBezTo>
                  <a:cubicBezTo>
                    <a:pt x="7981" y="6387"/>
                    <a:pt x="10249" y="7226"/>
                    <a:pt x="13142" y="7226"/>
                  </a:cubicBezTo>
                  <a:cubicBezTo>
                    <a:pt x="14461" y="7226"/>
                    <a:pt x="15909" y="7051"/>
                    <a:pt x="17542" y="6769"/>
                  </a:cubicBezTo>
                  <a:lnTo>
                    <a:pt x="17542" y="6769"/>
                  </a:lnTo>
                  <a:cubicBezTo>
                    <a:pt x="17419" y="8330"/>
                    <a:pt x="16761" y="9644"/>
                    <a:pt x="16227" y="9767"/>
                  </a:cubicBezTo>
                  <a:cubicBezTo>
                    <a:pt x="15667" y="9954"/>
                    <a:pt x="14623" y="10090"/>
                    <a:pt x="13446" y="10090"/>
                  </a:cubicBezTo>
                  <a:cubicBezTo>
                    <a:pt x="12034" y="10090"/>
                    <a:pt x="10431" y="9894"/>
                    <a:pt x="9244" y="9357"/>
                  </a:cubicBezTo>
                  <a:cubicBezTo>
                    <a:pt x="8134" y="8740"/>
                    <a:pt x="7066" y="8042"/>
                    <a:pt x="6122" y="7220"/>
                  </a:cubicBezTo>
                  <a:cubicBezTo>
                    <a:pt x="4766" y="6193"/>
                    <a:pt x="3369" y="5084"/>
                    <a:pt x="2055" y="4714"/>
                  </a:cubicBezTo>
                  <a:lnTo>
                    <a:pt x="2096" y="4714"/>
                  </a:lnTo>
                  <a:cubicBezTo>
                    <a:pt x="740" y="4345"/>
                    <a:pt x="658" y="3153"/>
                    <a:pt x="1028" y="606"/>
                  </a:cubicBezTo>
                  <a:close/>
                  <a:moveTo>
                    <a:pt x="776" y="1"/>
                  </a:moveTo>
                  <a:cubicBezTo>
                    <a:pt x="740" y="1"/>
                    <a:pt x="699" y="11"/>
                    <a:pt x="658" y="31"/>
                  </a:cubicBezTo>
                  <a:cubicBezTo>
                    <a:pt x="617" y="72"/>
                    <a:pt x="535" y="155"/>
                    <a:pt x="535" y="237"/>
                  </a:cubicBezTo>
                  <a:cubicBezTo>
                    <a:pt x="165" y="2784"/>
                    <a:pt x="1" y="4673"/>
                    <a:pt x="1931" y="5207"/>
                  </a:cubicBezTo>
                  <a:cubicBezTo>
                    <a:pt x="3123" y="5536"/>
                    <a:pt x="4478" y="6604"/>
                    <a:pt x="5793" y="7631"/>
                  </a:cubicBezTo>
                  <a:cubicBezTo>
                    <a:pt x="6779" y="8453"/>
                    <a:pt x="7847" y="9192"/>
                    <a:pt x="8997" y="9808"/>
                  </a:cubicBezTo>
                  <a:cubicBezTo>
                    <a:pt x="10333" y="10343"/>
                    <a:pt x="11739" y="10593"/>
                    <a:pt x="13151" y="10593"/>
                  </a:cubicBezTo>
                  <a:cubicBezTo>
                    <a:pt x="13259" y="10593"/>
                    <a:pt x="13367" y="10592"/>
                    <a:pt x="13475" y="10589"/>
                  </a:cubicBezTo>
                  <a:cubicBezTo>
                    <a:pt x="13600" y="10594"/>
                    <a:pt x="13725" y="10597"/>
                    <a:pt x="13850" y="10597"/>
                  </a:cubicBezTo>
                  <a:cubicBezTo>
                    <a:pt x="14711" y="10597"/>
                    <a:pt x="15567" y="10475"/>
                    <a:pt x="16392" y="10260"/>
                  </a:cubicBezTo>
                  <a:cubicBezTo>
                    <a:pt x="17254" y="10014"/>
                    <a:pt x="17994" y="8288"/>
                    <a:pt x="18076" y="6440"/>
                  </a:cubicBezTo>
                  <a:cubicBezTo>
                    <a:pt x="18076" y="6358"/>
                    <a:pt x="18035" y="6317"/>
                    <a:pt x="17994" y="6234"/>
                  </a:cubicBezTo>
                  <a:cubicBezTo>
                    <a:pt x="17911" y="6193"/>
                    <a:pt x="17870" y="6193"/>
                    <a:pt x="17788" y="6193"/>
                  </a:cubicBezTo>
                  <a:cubicBezTo>
                    <a:pt x="16008" y="6506"/>
                    <a:pt x="14480" y="6702"/>
                    <a:pt x="13114" y="6702"/>
                  </a:cubicBezTo>
                  <a:cubicBezTo>
                    <a:pt x="10350" y="6702"/>
                    <a:pt x="8252" y="5901"/>
                    <a:pt x="6080" y="3646"/>
                  </a:cubicBezTo>
                  <a:cubicBezTo>
                    <a:pt x="3944" y="1428"/>
                    <a:pt x="2096" y="442"/>
                    <a:pt x="863" y="31"/>
                  </a:cubicBezTo>
                  <a:cubicBezTo>
                    <a:pt x="843" y="11"/>
                    <a:pt x="812" y="1"/>
                    <a:pt x="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24;p49"/>
            <p:cNvSpPr/>
            <p:nvPr/>
          </p:nvSpPr>
          <p:spPr>
            <a:xfrm>
              <a:off x="4572525" y="5197350"/>
              <a:ext cx="161275" cy="121375"/>
            </a:xfrm>
            <a:custGeom>
              <a:avLst/>
              <a:gdLst/>
              <a:ahLst/>
              <a:cxnLst/>
              <a:rect l="l" t="t" r="r" b="b"/>
              <a:pathLst>
                <a:path w="6451" h="4855" extrusionOk="0">
                  <a:moveTo>
                    <a:pt x="5956" y="1"/>
                  </a:moveTo>
                  <a:cubicBezTo>
                    <a:pt x="4931" y="1"/>
                    <a:pt x="1042" y="280"/>
                    <a:pt x="42" y="4567"/>
                  </a:cubicBezTo>
                  <a:cubicBezTo>
                    <a:pt x="1" y="4690"/>
                    <a:pt x="124" y="4855"/>
                    <a:pt x="247" y="4855"/>
                  </a:cubicBezTo>
                  <a:lnTo>
                    <a:pt x="288" y="4855"/>
                  </a:lnTo>
                  <a:cubicBezTo>
                    <a:pt x="412" y="4855"/>
                    <a:pt x="535" y="4814"/>
                    <a:pt x="576" y="4690"/>
                  </a:cubicBezTo>
                  <a:cubicBezTo>
                    <a:pt x="1473" y="745"/>
                    <a:pt x="4905" y="495"/>
                    <a:pt x="5899" y="495"/>
                  </a:cubicBezTo>
                  <a:cubicBezTo>
                    <a:pt x="6044" y="495"/>
                    <a:pt x="6137" y="500"/>
                    <a:pt x="6163" y="500"/>
                  </a:cubicBezTo>
                  <a:cubicBezTo>
                    <a:pt x="6286" y="500"/>
                    <a:pt x="6409" y="418"/>
                    <a:pt x="6450" y="295"/>
                  </a:cubicBezTo>
                  <a:cubicBezTo>
                    <a:pt x="6450" y="130"/>
                    <a:pt x="6368" y="7"/>
                    <a:pt x="6204" y="7"/>
                  </a:cubicBezTo>
                  <a:cubicBezTo>
                    <a:pt x="6199" y="7"/>
                    <a:pt x="6109" y="1"/>
                    <a:pt x="59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25;p49"/>
            <p:cNvSpPr/>
            <p:nvPr/>
          </p:nvSpPr>
          <p:spPr>
            <a:xfrm>
              <a:off x="3911150" y="2521150"/>
              <a:ext cx="548450" cy="2456925"/>
            </a:xfrm>
            <a:custGeom>
              <a:avLst/>
              <a:gdLst/>
              <a:ahLst/>
              <a:cxnLst/>
              <a:rect l="l" t="t" r="r" b="b"/>
              <a:pathLst>
                <a:path w="21938" h="98277" extrusionOk="0">
                  <a:moveTo>
                    <a:pt x="1315" y="0"/>
                  </a:moveTo>
                  <a:cubicBezTo>
                    <a:pt x="1315" y="0"/>
                    <a:pt x="0" y="37630"/>
                    <a:pt x="1685" y="45188"/>
                  </a:cubicBezTo>
                  <a:cubicBezTo>
                    <a:pt x="3369" y="52706"/>
                    <a:pt x="3246" y="65194"/>
                    <a:pt x="3246" y="65194"/>
                  </a:cubicBezTo>
                  <a:lnTo>
                    <a:pt x="5259" y="75588"/>
                  </a:lnTo>
                  <a:lnTo>
                    <a:pt x="11174" y="98264"/>
                  </a:lnTo>
                  <a:cubicBezTo>
                    <a:pt x="11174" y="98264"/>
                    <a:pt x="11424" y="98277"/>
                    <a:pt x="11858" y="98277"/>
                  </a:cubicBezTo>
                  <a:cubicBezTo>
                    <a:pt x="13648" y="98277"/>
                    <a:pt x="18565" y="98064"/>
                    <a:pt x="21937" y="95881"/>
                  </a:cubicBezTo>
                  <a:lnTo>
                    <a:pt x="19472" y="52747"/>
                  </a:lnTo>
                  <a:lnTo>
                    <a:pt x="20130" y="21362"/>
                  </a:lnTo>
                  <a:lnTo>
                    <a:pt x="21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26;p49"/>
            <p:cNvSpPr/>
            <p:nvPr/>
          </p:nvSpPr>
          <p:spPr>
            <a:xfrm>
              <a:off x="3904975" y="2516000"/>
              <a:ext cx="560775" cy="2468950"/>
            </a:xfrm>
            <a:custGeom>
              <a:avLst/>
              <a:gdLst/>
              <a:ahLst/>
              <a:cxnLst/>
              <a:rect l="l" t="t" r="r" b="b"/>
              <a:pathLst>
                <a:path w="22431" h="98758" extrusionOk="0">
                  <a:moveTo>
                    <a:pt x="1521" y="1"/>
                  </a:moveTo>
                  <a:cubicBezTo>
                    <a:pt x="1398" y="1"/>
                    <a:pt x="1274" y="83"/>
                    <a:pt x="1274" y="247"/>
                  </a:cubicBezTo>
                  <a:cubicBezTo>
                    <a:pt x="1233" y="1767"/>
                    <a:pt x="1" y="38082"/>
                    <a:pt x="1644" y="45477"/>
                  </a:cubicBezTo>
                  <a:cubicBezTo>
                    <a:pt x="3328" y="52912"/>
                    <a:pt x="3205" y="65318"/>
                    <a:pt x="3205" y="65442"/>
                  </a:cubicBezTo>
                  <a:cubicBezTo>
                    <a:pt x="3205" y="65483"/>
                    <a:pt x="3205" y="65483"/>
                    <a:pt x="3205" y="65524"/>
                  </a:cubicBezTo>
                  <a:lnTo>
                    <a:pt x="5259" y="75876"/>
                  </a:lnTo>
                  <a:lnTo>
                    <a:pt x="11134" y="98552"/>
                  </a:lnTo>
                  <a:cubicBezTo>
                    <a:pt x="11175" y="98675"/>
                    <a:pt x="11257" y="98758"/>
                    <a:pt x="11380" y="98758"/>
                  </a:cubicBezTo>
                  <a:lnTo>
                    <a:pt x="12161" y="98758"/>
                  </a:lnTo>
                  <a:cubicBezTo>
                    <a:pt x="14050" y="98758"/>
                    <a:pt x="18939" y="98511"/>
                    <a:pt x="22348" y="96334"/>
                  </a:cubicBezTo>
                  <a:cubicBezTo>
                    <a:pt x="22389" y="96293"/>
                    <a:pt x="22431" y="96211"/>
                    <a:pt x="22431" y="96087"/>
                  </a:cubicBezTo>
                  <a:lnTo>
                    <a:pt x="19966" y="52953"/>
                  </a:lnTo>
                  <a:lnTo>
                    <a:pt x="20664" y="21609"/>
                  </a:lnTo>
                  <a:cubicBezTo>
                    <a:pt x="20664" y="21445"/>
                    <a:pt x="20541" y="21363"/>
                    <a:pt x="20377" y="21363"/>
                  </a:cubicBezTo>
                  <a:cubicBezTo>
                    <a:pt x="20360" y="21357"/>
                    <a:pt x="20344" y="21355"/>
                    <a:pt x="20328" y="21355"/>
                  </a:cubicBezTo>
                  <a:cubicBezTo>
                    <a:pt x="20223" y="21355"/>
                    <a:pt x="20130" y="21466"/>
                    <a:pt x="20130" y="21609"/>
                  </a:cubicBezTo>
                  <a:lnTo>
                    <a:pt x="19432" y="52994"/>
                  </a:lnTo>
                  <a:lnTo>
                    <a:pt x="21938" y="95964"/>
                  </a:lnTo>
                  <a:cubicBezTo>
                    <a:pt x="18366" y="98226"/>
                    <a:pt x="13030" y="98265"/>
                    <a:pt x="11709" y="98265"/>
                  </a:cubicBezTo>
                  <a:cubicBezTo>
                    <a:pt x="11663" y="98265"/>
                    <a:pt x="11622" y="98265"/>
                    <a:pt x="11585" y="98265"/>
                  </a:cubicBezTo>
                  <a:lnTo>
                    <a:pt x="5752" y="75753"/>
                  </a:lnTo>
                  <a:lnTo>
                    <a:pt x="3739" y="65442"/>
                  </a:lnTo>
                  <a:cubicBezTo>
                    <a:pt x="3739" y="64784"/>
                    <a:pt x="3821" y="52666"/>
                    <a:pt x="2178" y="45394"/>
                  </a:cubicBezTo>
                  <a:cubicBezTo>
                    <a:pt x="617" y="38288"/>
                    <a:pt x="1726" y="3780"/>
                    <a:pt x="1808" y="494"/>
                  </a:cubicBezTo>
                  <a:lnTo>
                    <a:pt x="22143" y="494"/>
                  </a:lnTo>
                  <a:cubicBezTo>
                    <a:pt x="22307" y="494"/>
                    <a:pt x="22431" y="371"/>
                    <a:pt x="22431" y="247"/>
                  </a:cubicBezTo>
                  <a:cubicBezTo>
                    <a:pt x="22431" y="83"/>
                    <a:pt x="22307" y="1"/>
                    <a:pt x="221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27;p49"/>
            <p:cNvSpPr/>
            <p:nvPr/>
          </p:nvSpPr>
          <p:spPr>
            <a:xfrm>
              <a:off x="4333250" y="3022325"/>
              <a:ext cx="81150" cy="817525"/>
            </a:xfrm>
            <a:custGeom>
              <a:avLst/>
              <a:gdLst/>
              <a:ahLst/>
              <a:cxnLst/>
              <a:rect l="l" t="t" r="r" b="b"/>
              <a:pathLst>
                <a:path w="3246" h="32701" extrusionOk="0">
                  <a:moveTo>
                    <a:pt x="0" y="0"/>
                  </a:moveTo>
                  <a:lnTo>
                    <a:pt x="2588" y="32700"/>
                  </a:lnTo>
                  <a:lnTo>
                    <a:pt x="3246" y="1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228;p49"/>
            <p:cNvSpPr/>
            <p:nvPr/>
          </p:nvSpPr>
          <p:spPr>
            <a:xfrm>
              <a:off x="4327075" y="3015475"/>
              <a:ext cx="94525" cy="830525"/>
            </a:xfrm>
            <a:custGeom>
              <a:avLst/>
              <a:gdLst/>
              <a:ahLst/>
              <a:cxnLst/>
              <a:rect l="l" t="t" r="r" b="b"/>
              <a:pathLst>
                <a:path w="3781" h="33221" extrusionOk="0">
                  <a:moveTo>
                    <a:pt x="535" y="644"/>
                  </a:moveTo>
                  <a:lnTo>
                    <a:pt x="3246" y="1753"/>
                  </a:lnTo>
                  <a:lnTo>
                    <a:pt x="2671" y="27839"/>
                  </a:lnTo>
                  <a:lnTo>
                    <a:pt x="535" y="644"/>
                  </a:lnTo>
                  <a:close/>
                  <a:moveTo>
                    <a:pt x="248" y="1"/>
                  </a:moveTo>
                  <a:cubicBezTo>
                    <a:pt x="200" y="1"/>
                    <a:pt x="148" y="21"/>
                    <a:pt x="124" y="69"/>
                  </a:cubicBezTo>
                  <a:cubicBezTo>
                    <a:pt x="42" y="110"/>
                    <a:pt x="1" y="192"/>
                    <a:pt x="1" y="274"/>
                  </a:cubicBezTo>
                  <a:lnTo>
                    <a:pt x="2589" y="32974"/>
                  </a:lnTo>
                  <a:cubicBezTo>
                    <a:pt x="2589" y="33097"/>
                    <a:pt x="2671" y="33221"/>
                    <a:pt x="2835" y="33221"/>
                  </a:cubicBezTo>
                  <a:cubicBezTo>
                    <a:pt x="2959" y="33180"/>
                    <a:pt x="3082" y="33097"/>
                    <a:pt x="3082" y="32933"/>
                  </a:cubicBezTo>
                  <a:lnTo>
                    <a:pt x="3780" y="1589"/>
                  </a:lnTo>
                  <a:cubicBezTo>
                    <a:pt x="3780" y="1466"/>
                    <a:pt x="3698" y="1384"/>
                    <a:pt x="3616" y="1342"/>
                  </a:cubicBezTo>
                  <a:lnTo>
                    <a:pt x="329" y="28"/>
                  </a:lnTo>
                  <a:cubicBezTo>
                    <a:pt x="312" y="11"/>
                    <a:pt x="281" y="1"/>
                    <a:pt x="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29;p49"/>
            <p:cNvSpPr/>
            <p:nvPr/>
          </p:nvSpPr>
          <p:spPr>
            <a:xfrm>
              <a:off x="3946075" y="3644875"/>
              <a:ext cx="132500" cy="460950"/>
            </a:xfrm>
            <a:custGeom>
              <a:avLst/>
              <a:gdLst/>
              <a:ahLst/>
              <a:cxnLst/>
              <a:rect l="l" t="t" r="r" b="b"/>
              <a:pathLst>
                <a:path w="5300" h="18438" extrusionOk="0">
                  <a:moveTo>
                    <a:pt x="315" y="1"/>
                  </a:moveTo>
                  <a:cubicBezTo>
                    <a:pt x="278" y="1"/>
                    <a:pt x="240" y="11"/>
                    <a:pt x="206" y="34"/>
                  </a:cubicBezTo>
                  <a:cubicBezTo>
                    <a:pt x="82" y="75"/>
                    <a:pt x="0" y="198"/>
                    <a:pt x="41" y="363"/>
                  </a:cubicBezTo>
                  <a:cubicBezTo>
                    <a:pt x="3040" y="8414"/>
                    <a:pt x="4765" y="18150"/>
                    <a:pt x="4765" y="18233"/>
                  </a:cubicBezTo>
                  <a:cubicBezTo>
                    <a:pt x="4765" y="18356"/>
                    <a:pt x="4889" y="18438"/>
                    <a:pt x="5012" y="18438"/>
                  </a:cubicBezTo>
                  <a:lnTo>
                    <a:pt x="5053" y="18438"/>
                  </a:lnTo>
                  <a:cubicBezTo>
                    <a:pt x="5176" y="18397"/>
                    <a:pt x="5299" y="18274"/>
                    <a:pt x="5258" y="18150"/>
                  </a:cubicBezTo>
                  <a:cubicBezTo>
                    <a:pt x="5258" y="18027"/>
                    <a:pt x="3574" y="8291"/>
                    <a:pt x="534" y="157"/>
                  </a:cubicBezTo>
                  <a:cubicBezTo>
                    <a:pt x="505" y="68"/>
                    <a:pt x="411" y="1"/>
                    <a:pt x="315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30;p49"/>
            <p:cNvSpPr/>
            <p:nvPr/>
          </p:nvSpPr>
          <p:spPr>
            <a:xfrm>
              <a:off x="4346600" y="3833550"/>
              <a:ext cx="58100" cy="272275"/>
            </a:xfrm>
            <a:custGeom>
              <a:avLst/>
              <a:gdLst/>
              <a:ahLst/>
              <a:cxnLst/>
              <a:rect l="l" t="t" r="r" b="b"/>
              <a:pathLst>
                <a:path w="2324" h="10891" extrusionOk="0">
                  <a:moveTo>
                    <a:pt x="2032" y="1"/>
                  </a:moveTo>
                  <a:cubicBezTo>
                    <a:pt x="1918" y="1"/>
                    <a:pt x="1803" y="66"/>
                    <a:pt x="1767" y="210"/>
                  </a:cubicBezTo>
                  <a:lnTo>
                    <a:pt x="41" y="10603"/>
                  </a:lnTo>
                  <a:cubicBezTo>
                    <a:pt x="0" y="10727"/>
                    <a:pt x="124" y="10891"/>
                    <a:pt x="247" y="10891"/>
                  </a:cubicBezTo>
                  <a:lnTo>
                    <a:pt x="288" y="10891"/>
                  </a:lnTo>
                  <a:cubicBezTo>
                    <a:pt x="411" y="10891"/>
                    <a:pt x="534" y="10809"/>
                    <a:pt x="534" y="10686"/>
                  </a:cubicBezTo>
                  <a:lnTo>
                    <a:pt x="2301" y="292"/>
                  </a:lnTo>
                  <a:cubicBezTo>
                    <a:pt x="2324" y="108"/>
                    <a:pt x="2178" y="1"/>
                    <a:pt x="2032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31;p49"/>
            <p:cNvSpPr/>
            <p:nvPr/>
          </p:nvSpPr>
          <p:spPr>
            <a:xfrm>
              <a:off x="4148375" y="4766375"/>
              <a:ext cx="310175" cy="93275"/>
            </a:xfrm>
            <a:custGeom>
              <a:avLst/>
              <a:gdLst/>
              <a:ahLst/>
              <a:cxnLst/>
              <a:rect l="l" t="t" r="r" b="b"/>
              <a:pathLst>
                <a:path w="12407" h="3731" extrusionOk="0">
                  <a:moveTo>
                    <a:pt x="12106" y="1"/>
                  </a:moveTo>
                  <a:cubicBezTo>
                    <a:pt x="12068" y="1"/>
                    <a:pt x="12031" y="11"/>
                    <a:pt x="11996" y="34"/>
                  </a:cubicBezTo>
                  <a:cubicBezTo>
                    <a:pt x="7313" y="2663"/>
                    <a:pt x="412" y="3238"/>
                    <a:pt x="371" y="3238"/>
                  </a:cubicBezTo>
                  <a:cubicBezTo>
                    <a:pt x="1" y="3238"/>
                    <a:pt x="1" y="3731"/>
                    <a:pt x="371" y="3731"/>
                  </a:cubicBezTo>
                  <a:lnTo>
                    <a:pt x="412" y="3731"/>
                  </a:lnTo>
                  <a:cubicBezTo>
                    <a:pt x="453" y="3731"/>
                    <a:pt x="7436" y="3197"/>
                    <a:pt x="12284" y="485"/>
                  </a:cubicBezTo>
                  <a:cubicBezTo>
                    <a:pt x="12366" y="403"/>
                    <a:pt x="12407" y="280"/>
                    <a:pt x="12366" y="157"/>
                  </a:cubicBezTo>
                  <a:cubicBezTo>
                    <a:pt x="12307" y="68"/>
                    <a:pt x="12205" y="1"/>
                    <a:pt x="12106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32;p49"/>
            <p:cNvSpPr/>
            <p:nvPr/>
          </p:nvSpPr>
          <p:spPr>
            <a:xfrm>
              <a:off x="4094975" y="4010300"/>
              <a:ext cx="37000" cy="139700"/>
            </a:xfrm>
            <a:custGeom>
              <a:avLst/>
              <a:gdLst/>
              <a:ahLst/>
              <a:cxnLst/>
              <a:rect l="l" t="t" r="r" b="b"/>
              <a:pathLst>
                <a:path w="1480" h="5588" extrusionOk="0">
                  <a:moveTo>
                    <a:pt x="206" y="1"/>
                  </a:moveTo>
                  <a:cubicBezTo>
                    <a:pt x="83" y="42"/>
                    <a:pt x="1" y="165"/>
                    <a:pt x="1" y="329"/>
                  </a:cubicBezTo>
                  <a:lnTo>
                    <a:pt x="946" y="5341"/>
                  </a:lnTo>
                  <a:cubicBezTo>
                    <a:pt x="987" y="5464"/>
                    <a:pt x="1069" y="5587"/>
                    <a:pt x="1192" y="5587"/>
                  </a:cubicBezTo>
                  <a:lnTo>
                    <a:pt x="1233" y="5546"/>
                  </a:lnTo>
                  <a:cubicBezTo>
                    <a:pt x="1397" y="5546"/>
                    <a:pt x="1480" y="5423"/>
                    <a:pt x="1480" y="5259"/>
                  </a:cubicBezTo>
                  <a:lnTo>
                    <a:pt x="535" y="206"/>
                  </a:lnTo>
                  <a:cubicBezTo>
                    <a:pt x="494" y="83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33;p49"/>
            <p:cNvSpPr/>
            <p:nvPr/>
          </p:nvSpPr>
          <p:spPr>
            <a:xfrm>
              <a:off x="4143250" y="4063700"/>
              <a:ext cx="32875" cy="123275"/>
            </a:xfrm>
            <a:custGeom>
              <a:avLst/>
              <a:gdLst/>
              <a:ahLst/>
              <a:cxnLst/>
              <a:rect l="l" t="t" r="r" b="b"/>
              <a:pathLst>
                <a:path w="1315" h="4931" extrusionOk="0">
                  <a:moveTo>
                    <a:pt x="247" y="1"/>
                  </a:moveTo>
                  <a:cubicBezTo>
                    <a:pt x="83" y="42"/>
                    <a:pt x="0" y="165"/>
                    <a:pt x="42" y="329"/>
                  </a:cubicBezTo>
                  <a:lnTo>
                    <a:pt x="781" y="4684"/>
                  </a:lnTo>
                  <a:cubicBezTo>
                    <a:pt x="781" y="4807"/>
                    <a:pt x="904" y="4889"/>
                    <a:pt x="1027" y="4889"/>
                  </a:cubicBezTo>
                  <a:lnTo>
                    <a:pt x="1069" y="4930"/>
                  </a:lnTo>
                  <a:cubicBezTo>
                    <a:pt x="1192" y="4889"/>
                    <a:pt x="1315" y="4766"/>
                    <a:pt x="1274" y="4643"/>
                  </a:cubicBezTo>
                  <a:lnTo>
                    <a:pt x="534" y="247"/>
                  </a:lnTo>
                  <a:cubicBezTo>
                    <a:pt x="493" y="83"/>
                    <a:pt x="370" y="1"/>
                    <a:pt x="247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34;p49"/>
            <p:cNvSpPr/>
            <p:nvPr/>
          </p:nvSpPr>
          <p:spPr>
            <a:xfrm>
              <a:off x="4367125" y="2521150"/>
              <a:ext cx="605975" cy="2456925"/>
            </a:xfrm>
            <a:custGeom>
              <a:avLst/>
              <a:gdLst/>
              <a:ahLst/>
              <a:cxnLst/>
              <a:rect l="l" t="t" r="r" b="b"/>
              <a:pathLst>
                <a:path w="24239" h="98277" extrusionOk="0">
                  <a:moveTo>
                    <a:pt x="2301" y="0"/>
                  </a:moveTo>
                  <a:lnTo>
                    <a:pt x="535" y="8298"/>
                  </a:lnTo>
                  <a:cubicBezTo>
                    <a:pt x="247" y="11174"/>
                    <a:pt x="124" y="13516"/>
                    <a:pt x="83" y="15282"/>
                  </a:cubicBezTo>
                  <a:cubicBezTo>
                    <a:pt x="1" y="17459"/>
                    <a:pt x="658" y="19595"/>
                    <a:pt x="1891" y="21362"/>
                  </a:cubicBezTo>
                  <a:lnTo>
                    <a:pt x="4766" y="52747"/>
                  </a:lnTo>
                  <a:lnTo>
                    <a:pt x="2301" y="95881"/>
                  </a:lnTo>
                  <a:cubicBezTo>
                    <a:pt x="5674" y="98064"/>
                    <a:pt x="10617" y="98277"/>
                    <a:pt x="12417" y="98277"/>
                  </a:cubicBezTo>
                  <a:cubicBezTo>
                    <a:pt x="12854" y="98277"/>
                    <a:pt x="13105" y="98264"/>
                    <a:pt x="13105" y="98264"/>
                  </a:cubicBezTo>
                  <a:lnTo>
                    <a:pt x="18980" y="75588"/>
                  </a:lnTo>
                  <a:lnTo>
                    <a:pt x="21034" y="65194"/>
                  </a:lnTo>
                  <a:cubicBezTo>
                    <a:pt x="21034" y="65194"/>
                    <a:pt x="20870" y="52706"/>
                    <a:pt x="22554" y="45188"/>
                  </a:cubicBezTo>
                  <a:cubicBezTo>
                    <a:pt x="24238" y="37630"/>
                    <a:pt x="20007" y="0"/>
                    <a:pt x="20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35;p49"/>
            <p:cNvSpPr/>
            <p:nvPr/>
          </p:nvSpPr>
          <p:spPr>
            <a:xfrm>
              <a:off x="4360975" y="2514975"/>
              <a:ext cx="618275" cy="2469975"/>
            </a:xfrm>
            <a:custGeom>
              <a:avLst/>
              <a:gdLst/>
              <a:ahLst/>
              <a:cxnLst/>
              <a:rect l="l" t="t" r="r" b="b"/>
              <a:pathLst>
                <a:path w="24731" h="98799" extrusionOk="0">
                  <a:moveTo>
                    <a:pt x="2547" y="1"/>
                  </a:moveTo>
                  <a:cubicBezTo>
                    <a:pt x="2424" y="1"/>
                    <a:pt x="2301" y="124"/>
                    <a:pt x="2301" y="247"/>
                  </a:cubicBezTo>
                  <a:cubicBezTo>
                    <a:pt x="2301" y="412"/>
                    <a:pt x="2424" y="535"/>
                    <a:pt x="2547" y="535"/>
                  </a:cubicBezTo>
                  <a:lnTo>
                    <a:pt x="20006" y="535"/>
                  </a:lnTo>
                  <a:cubicBezTo>
                    <a:pt x="20335" y="3698"/>
                    <a:pt x="24155" y="38287"/>
                    <a:pt x="22553" y="45394"/>
                  </a:cubicBezTo>
                  <a:cubicBezTo>
                    <a:pt x="20951" y="52707"/>
                    <a:pt x="21033" y="64825"/>
                    <a:pt x="21033" y="65441"/>
                  </a:cubicBezTo>
                  <a:lnTo>
                    <a:pt x="19020" y="75753"/>
                  </a:lnTo>
                  <a:lnTo>
                    <a:pt x="13187" y="98265"/>
                  </a:lnTo>
                  <a:cubicBezTo>
                    <a:pt x="13056" y="98269"/>
                    <a:pt x="12864" y="98274"/>
                    <a:pt x="12620" y="98274"/>
                  </a:cubicBezTo>
                  <a:cubicBezTo>
                    <a:pt x="10796" y="98274"/>
                    <a:pt x="6096" y="98034"/>
                    <a:pt x="2835" y="96005"/>
                  </a:cubicBezTo>
                  <a:lnTo>
                    <a:pt x="5300" y="52953"/>
                  </a:lnTo>
                  <a:lnTo>
                    <a:pt x="2424" y="21609"/>
                  </a:lnTo>
                  <a:cubicBezTo>
                    <a:pt x="2424" y="21568"/>
                    <a:pt x="2424" y="21527"/>
                    <a:pt x="2383" y="21486"/>
                  </a:cubicBezTo>
                  <a:cubicBezTo>
                    <a:pt x="1151" y="19719"/>
                    <a:pt x="534" y="17624"/>
                    <a:pt x="576" y="15529"/>
                  </a:cubicBezTo>
                  <a:cubicBezTo>
                    <a:pt x="658" y="13352"/>
                    <a:pt x="822" y="11010"/>
                    <a:pt x="1068" y="8587"/>
                  </a:cubicBezTo>
                  <a:cubicBezTo>
                    <a:pt x="1068" y="8422"/>
                    <a:pt x="986" y="8299"/>
                    <a:pt x="822" y="8299"/>
                  </a:cubicBezTo>
                  <a:cubicBezTo>
                    <a:pt x="805" y="8293"/>
                    <a:pt x="789" y="8291"/>
                    <a:pt x="773" y="8291"/>
                  </a:cubicBezTo>
                  <a:cubicBezTo>
                    <a:pt x="667" y="8291"/>
                    <a:pt x="570" y="8398"/>
                    <a:pt x="534" y="8504"/>
                  </a:cubicBezTo>
                  <a:cubicBezTo>
                    <a:pt x="288" y="10969"/>
                    <a:pt x="124" y="13311"/>
                    <a:pt x="83" y="15488"/>
                  </a:cubicBezTo>
                  <a:cubicBezTo>
                    <a:pt x="0" y="17706"/>
                    <a:pt x="658" y="19884"/>
                    <a:pt x="1931" y="21732"/>
                  </a:cubicBezTo>
                  <a:lnTo>
                    <a:pt x="4807" y="52953"/>
                  </a:lnTo>
                  <a:lnTo>
                    <a:pt x="2301" y="96087"/>
                  </a:lnTo>
                  <a:cubicBezTo>
                    <a:pt x="2301" y="96211"/>
                    <a:pt x="2342" y="96293"/>
                    <a:pt x="2424" y="96334"/>
                  </a:cubicBezTo>
                  <a:cubicBezTo>
                    <a:pt x="5834" y="98552"/>
                    <a:pt x="10681" y="98799"/>
                    <a:pt x="12612" y="98799"/>
                  </a:cubicBezTo>
                  <a:cubicBezTo>
                    <a:pt x="13023" y="98799"/>
                    <a:pt x="13310" y="98758"/>
                    <a:pt x="13392" y="98758"/>
                  </a:cubicBezTo>
                  <a:cubicBezTo>
                    <a:pt x="13475" y="98758"/>
                    <a:pt x="13598" y="98675"/>
                    <a:pt x="13639" y="98593"/>
                  </a:cubicBezTo>
                  <a:lnTo>
                    <a:pt x="19472" y="75876"/>
                  </a:lnTo>
                  <a:lnTo>
                    <a:pt x="21485" y="65524"/>
                  </a:lnTo>
                  <a:cubicBezTo>
                    <a:pt x="21485" y="65524"/>
                    <a:pt x="21485" y="65483"/>
                    <a:pt x="21485" y="65483"/>
                  </a:cubicBezTo>
                  <a:cubicBezTo>
                    <a:pt x="21485" y="65359"/>
                    <a:pt x="21362" y="52994"/>
                    <a:pt x="23046" y="45518"/>
                  </a:cubicBezTo>
                  <a:cubicBezTo>
                    <a:pt x="24731" y="38000"/>
                    <a:pt x="20623" y="1767"/>
                    <a:pt x="20458" y="247"/>
                  </a:cubicBezTo>
                  <a:cubicBezTo>
                    <a:pt x="20458" y="124"/>
                    <a:pt x="20335" y="1"/>
                    <a:pt x="2021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236;p49"/>
            <p:cNvSpPr/>
            <p:nvPr/>
          </p:nvSpPr>
          <p:spPr>
            <a:xfrm>
              <a:off x="4407200" y="2889075"/>
              <a:ext cx="120550" cy="173325"/>
            </a:xfrm>
            <a:custGeom>
              <a:avLst/>
              <a:gdLst/>
              <a:ahLst/>
              <a:cxnLst/>
              <a:rect l="l" t="t" r="r" b="b"/>
              <a:pathLst>
                <a:path w="4822" h="6933" extrusionOk="0">
                  <a:moveTo>
                    <a:pt x="4432" y="0"/>
                  </a:moveTo>
                  <a:cubicBezTo>
                    <a:pt x="4378" y="0"/>
                    <a:pt x="4323" y="22"/>
                    <a:pt x="4272" y="72"/>
                  </a:cubicBezTo>
                  <a:cubicBezTo>
                    <a:pt x="4190" y="154"/>
                    <a:pt x="2136" y="1797"/>
                    <a:pt x="82" y="6604"/>
                  </a:cubicBezTo>
                  <a:cubicBezTo>
                    <a:pt x="0" y="6727"/>
                    <a:pt x="82" y="6891"/>
                    <a:pt x="205" y="6932"/>
                  </a:cubicBezTo>
                  <a:lnTo>
                    <a:pt x="288" y="6932"/>
                  </a:lnTo>
                  <a:cubicBezTo>
                    <a:pt x="411" y="6932"/>
                    <a:pt x="493" y="6891"/>
                    <a:pt x="534" y="6809"/>
                  </a:cubicBezTo>
                  <a:cubicBezTo>
                    <a:pt x="2506" y="2126"/>
                    <a:pt x="4560" y="483"/>
                    <a:pt x="4560" y="483"/>
                  </a:cubicBezTo>
                  <a:cubicBezTo>
                    <a:pt x="4821" y="320"/>
                    <a:pt x="4641" y="0"/>
                    <a:pt x="4432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237;p49"/>
            <p:cNvSpPr/>
            <p:nvPr/>
          </p:nvSpPr>
          <p:spPr>
            <a:xfrm>
              <a:off x="4288050" y="2992550"/>
              <a:ext cx="126350" cy="62650"/>
            </a:xfrm>
            <a:custGeom>
              <a:avLst/>
              <a:gdLst/>
              <a:ahLst/>
              <a:cxnLst/>
              <a:rect l="l" t="t" r="r" b="b"/>
              <a:pathLst>
                <a:path w="5054" h="250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000" y="2301"/>
                    <a:pt x="5054" y="25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238;p49"/>
            <p:cNvSpPr/>
            <p:nvPr/>
          </p:nvSpPr>
          <p:spPr>
            <a:xfrm>
              <a:off x="4281900" y="2987000"/>
              <a:ext cx="142475" cy="75450"/>
            </a:xfrm>
            <a:custGeom>
              <a:avLst/>
              <a:gdLst/>
              <a:ahLst/>
              <a:cxnLst/>
              <a:rect l="l" t="t" r="r" b="b"/>
              <a:pathLst>
                <a:path w="5699" h="3018" extrusionOk="0">
                  <a:moveTo>
                    <a:pt x="272" y="0"/>
                  </a:moveTo>
                  <a:cubicBezTo>
                    <a:pt x="198" y="0"/>
                    <a:pt x="128" y="31"/>
                    <a:pt x="82" y="99"/>
                  </a:cubicBezTo>
                  <a:cubicBezTo>
                    <a:pt x="0" y="181"/>
                    <a:pt x="0" y="345"/>
                    <a:pt x="123" y="469"/>
                  </a:cubicBezTo>
                  <a:cubicBezTo>
                    <a:pt x="247" y="551"/>
                    <a:pt x="3204" y="2810"/>
                    <a:pt x="5300" y="3015"/>
                  </a:cubicBezTo>
                  <a:lnTo>
                    <a:pt x="5341" y="3015"/>
                  </a:lnTo>
                  <a:cubicBezTo>
                    <a:pt x="5353" y="3017"/>
                    <a:pt x="5365" y="3018"/>
                    <a:pt x="5376" y="3018"/>
                  </a:cubicBezTo>
                  <a:cubicBezTo>
                    <a:pt x="5672" y="3018"/>
                    <a:pt x="5698" y="2523"/>
                    <a:pt x="5382" y="2523"/>
                  </a:cubicBezTo>
                  <a:cubicBezTo>
                    <a:pt x="3410" y="2317"/>
                    <a:pt x="493" y="58"/>
                    <a:pt x="452" y="58"/>
                  </a:cubicBezTo>
                  <a:cubicBezTo>
                    <a:pt x="397" y="21"/>
                    <a:pt x="333" y="0"/>
                    <a:pt x="272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239;p49"/>
            <p:cNvSpPr/>
            <p:nvPr/>
          </p:nvSpPr>
          <p:spPr>
            <a:xfrm>
              <a:off x="4425675" y="2816925"/>
              <a:ext cx="19525" cy="142775"/>
            </a:xfrm>
            <a:custGeom>
              <a:avLst/>
              <a:gdLst/>
              <a:ahLst/>
              <a:cxnLst/>
              <a:rect l="l" t="t" r="r" b="b"/>
              <a:pathLst>
                <a:path w="781" h="5711" extrusionOk="0">
                  <a:moveTo>
                    <a:pt x="781" y="0"/>
                  </a:moveTo>
                  <a:cubicBezTo>
                    <a:pt x="329" y="1849"/>
                    <a:pt x="42" y="3780"/>
                    <a:pt x="0" y="5710"/>
                  </a:cubicBezTo>
                  <a:lnTo>
                    <a:pt x="7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240;p49"/>
            <p:cNvSpPr/>
            <p:nvPr/>
          </p:nvSpPr>
          <p:spPr>
            <a:xfrm>
              <a:off x="4419500" y="2809350"/>
              <a:ext cx="34175" cy="156500"/>
            </a:xfrm>
            <a:custGeom>
              <a:avLst/>
              <a:gdLst/>
              <a:ahLst/>
              <a:cxnLst/>
              <a:rect l="l" t="t" r="r" b="b"/>
              <a:pathLst>
                <a:path w="1367" h="6260" extrusionOk="0">
                  <a:moveTo>
                    <a:pt x="1042" y="1"/>
                  </a:moveTo>
                  <a:cubicBezTo>
                    <a:pt x="945" y="1"/>
                    <a:pt x="854" y="55"/>
                    <a:pt x="823" y="180"/>
                  </a:cubicBezTo>
                  <a:cubicBezTo>
                    <a:pt x="330" y="2070"/>
                    <a:pt x="42" y="4042"/>
                    <a:pt x="1" y="5972"/>
                  </a:cubicBezTo>
                  <a:cubicBezTo>
                    <a:pt x="1" y="6137"/>
                    <a:pt x="83" y="6260"/>
                    <a:pt x="247" y="6260"/>
                  </a:cubicBezTo>
                  <a:cubicBezTo>
                    <a:pt x="371" y="6260"/>
                    <a:pt x="494" y="6137"/>
                    <a:pt x="494" y="6013"/>
                  </a:cubicBezTo>
                  <a:cubicBezTo>
                    <a:pt x="576" y="4083"/>
                    <a:pt x="823" y="2193"/>
                    <a:pt x="1316" y="344"/>
                  </a:cubicBezTo>
                  <a:cubicBezTo>
                    <a:pt x="1366" y="141"/>
                    <a:pt x="1197" y="1"/>
                    <a:pt x="1042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241;p49"/>
            <p:cNvSpPr/>
            <p:nvPr/>
          </p:nvSpPr>
          <p:spPr>
            <a:xfrm>
              <a:off x="4805675" y="3644875"/>
              <a:ext cx="132500" cy="460950"/>
            </a:xfrm>
            <a:custGeom>
              <a:avLst/>
              <a:gdLst/>
              <a:ahLst/>
              <a:cxnLst/>
              <a:rect l="l" t="t" r="r" b="b"/>
              <a:pathLst>
                <a:path w="5300" h="18438" extrusionOk="0">
                  <a:moveTo>
                    <a:pt x="4985" y="1"/>
                  </a:moveTo>
                  <a:cubicBezTo>
                    <a:pt x="4889" y="1"/>
                    <a:pt x="4795" y="68"/>
                    <a:pt x="4765" y="157"/>
                  </a:cubicBezTo>
                  <a:cubicBezTo>
                    <a:pt x="1766" y="8291"/>
                    <a:pt x="41" y="18068"/>
                    <a:pt x="41" y="18150"/>
                  </a:cubicBezTo>
                  <a:cubicBezTo>
                    <a:pt x="0" y="18274"/>
                    <a:pt x="123" y="18438"/>
                    <a:pt x="247" y="18438"/>
                  </a:cubicBezTo>
                  <a:lnTo>
                    <a:pt x="288" y="18438"/>
                  </a:lnTo>
                  <a:cubicBezTo>
                    <a:pt x="411" y="18438"/>
                    <a:pt x="534" y="18356"/>
                    <a:pt x="534" y="18233"/>
                  </a:cubicBezTo>
                  <a:cubicBezTo>
                    <a:pt x="575" y="18150"/>
                    <a:pt x="2259" y="8414"/>
                    <a:pt x="5258" y="363"/>
                  </a:cubicBezTo>
                  <a:cubicBezTo>
                    <a:pt x="5299" y="198"/>
                    <a:pt x="5217" y="75"/>
                    <a:pt x="5094" y="34"/>
                  </a:cubicBezTo>
                  <a:cubicBezTo>
                    <a:pt x="5060" y="11"/>
                    <a:pt x="5022" y="1"/>
                    <a:pt x="4985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242;p49"/>
            <p:cNvSpPr/>
            <p:nvPr/>
          </p:nvSpPr>
          <p:spPr>
            <a:xfrm>
              <a:off x="4479525" y="3832800"/>
              <a:ext cx="58125" cy="273025"/>
            </a:xfrm>
            <a:custGeom>
              <a:avLst/>
              <a:gdLst/>
              <a:ahLst/>
              <a:cxnLst/>
              <a:rect l="l" t="t" r="r" b="b"/>
              <a:pathLst>
                <a:path w="2325" h="10921" extrusionOk="0">
                  <a:moveTo>
                    <a:pt x="287" y="1"/>
                  </a:moveTo>
                  <a:cubicBezTo>
                    <a:pt x="143" y="1"/>
                    <a:pt x="1" y="117"/>
                    <a:pt x="24" y="322"/>
                  </a:cubicBezTo>
                  <a:lnTo>
                    <a:pt x="1790" y="10716"/>
                  </a:lnTo>
                  <a:cubicBezTo>
                    <a:pt x="1790" y="10839"/>
                    <a:pt x="1913" y="10921"/>
                    <a:pt x="2037" y="10921"/>
                  </a:cubicBezTo>
                  <a:lnTo>
                    <a:pt x="2078" y="10921"/>
                  </a:lnTo>
                  <a:cubicBezTo>
                    <a:pt x="2242" y="10921"/>
                    <a:pt x="2324" y="10757"/>
                    <a:pt x="2283" y="10633"/>
                  </a:cubicBezTo>
                  <a:lnTo>
                    <a:pt x="558" y="240"/>
                  </a:lnTo>
                  <a:cubicBezTo>
                    <a:pt x="521" y="76"/>
                    <a:pt x="403" y="1"/>
                    <a:pt x="287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243;p49"/>
            <p:cNvSpPr/>
            <p:nvPr/>
          </p:nvSpPr>
          <p:spPr>
            <a:xfrm>
              <a:off x="4423125" y="4765975"/>
              <a:ext cx="312725" cy="93675"/>
            </a:xfrm>
            <a:custGeom>
              <a:avLst/>
              <a:gdLst/>
              <a:ahLst/>
              <a:cxnLst/>
              <a:rect l="l" t="t" r="r" b="b"/>
              <a:pathLst>
                <a:path w="12509" h="3747" extrusionOk="0">
                  <a:moveTo>
                    <a:pt x="395" y="0"/>
                  </a:moveTo>
                  <a:cubicBezTo>
                    <a:pt x="148" y="0"/>
                    <a:pt x="0" y="365"/>
                    <a:pt x="308" y="501"/>
                  </a:cubicBezTo>
                  <a:cubicBezTo>
                    <a:pt x="5114" y="3213"/>
                    <a:pt x="12098" y="3747"/>
                    <a:pt x="12180" y="3747"/>
                  </a:cubicBezTo>
                  <a:cubicBezTo>
                    <a:pt x="12509" y="3747"/>
                    <a:pt x="12509" y="3254"/>
                    <a:pt x="12180" y="3254"/>
                  </a:cubicBezTo>
                  <a:cubicBezTo>
                    <a:pt x="12098" y="3254"/>
                    <a:pt x="5237" y="2720"/>
                    <a:pt x="554" y="50"/>
                  </a:cubicBezTo>
                  <a:cubicBezTo>
                    <a:pt x="499" y="15"/>
                    <a:pt x="445" y="0"/>
                    <a:pt x="395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244;p49"/>
            <p:cNvSpPr/>
            <p:nvPr/>
          </p:nvSpPr>
          <p:spPr>
            <a:xfrm>
              <a:off x="4752250" y="4010300"/>
              <a:ext cx="37000" cy="139700"/>
            </a:xfrm>
            <a:custGeom>
              <a:avLst/>
              <a:gdLst/>
              <a:ahLst/>
              <a:cxnLst/>
              <a:rect l="l" t="t" r="r" b="b"/>
              <a:pathLst>
                <a:path w="1480" h="5588" extrusionOk="0">
                  <a:moveTo>
                    <a:pt x="1274" y="1"/>
                  </a:moveTo>
                  <a:cubicBezTo>
                    <a:pt x="1110" y="1"/>
                    <a:pt x="987" y="83"/>
                    <a:pt x="987" y="206"/>
                  </a:cubicBezTo>
                  <a:lnTo>
                    <a:pt x="42" y="5259"/>
                  </a:lnTo>
                  <a:cubicBezTo>
                    <a:pt x="1" y="5423"/>
                    <a:pt x="83" y="5546"/>
                    <a:pt x="247" y="5587"/>
                  </a:cubicBezTo>
                  <a:lnTo>
                    <a:pt x="288" y="5587"/>
                  </a:lnTo>
                  <a:cubicBezTo>
                    <a:pt x="412" y="5587"/>
                    <a:pt x="494" y="5464"/>
                    <a:pt x="535" y="5341"/>
                  </a:cubicBezTo>
                  <a:lnTo>
                    <a:pt x="1480" y="329"/>
                  </a:lnTo>
                  <a:cubicBezTo>
                    <a:pt x="1480" y="165"/>
                    <a:pt x="1398" y="42"/>
                    <a:pt x="1274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245;p49"/>
            <p:cNvSpPr/>
            <p:nvPr/>
          </p:nvSpPr>
          <p:spPr>
            <a:xfrm>
              <a:off x="4708100" y="4063700"/>
              <a:ext cx="32875" cy="122250"/>
            </a:xfrm>
            <a:custGeom>
              <a:avLst/>
              <a:gdLst/>
              <a:ahLst/>
              <a:cxnLst/>
              <a:rect l="l" t="t" r="r" b="b"/>
              <a:pathLst>
                <a:path w="1315" h="4890" extrusionOk="0">
                  <a:moveTo>
                    <a:pt x="1110" y="1"/>
                  </a:moveTo>
                  <a:cubicBezTo>
                    <a:pt x="945" y="1"/>
                    <a:pt x="822" y="83"/>
                    <a:pt x="781" y="247"/>
                  </a:cubicBezTo>
                  <a:lnTo>
                    <a:pt x="42" y="4602"/>
                  </a:lnTo>
                  <a:cubicBezTo>
                    <a:pt x="0" y="4725"/>
                    <a:pt x="124" y="4848"/>
                    <a:pt x="247" y="4889"/>
                  </a:cubicBezTo>
                  <a:lnTo>
                    <a:pt x="288" y="4889"/>
                  </a:lnTo>
                  <a:cubicBezTo>
                    <a:pt x="411" y="4889"/>
                    <a:pt x="534" y="4807"/>
                    <a:pt x="534" y="4684"/>
                  </a:cubicBezTo>
                  <a:lnTo>
                    <a:pt x="1315" y="329"/>
                  </a:lnTo>
                  <a:cubicBezTo>
                    <a:pt x="1315" y="165"/>
                    <a:pt x="1233" y="42"/>
                    <a:pt x="1110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246;p49"/>
            <p:cNvSpPr/>
            <p:nvPr/>
          </p:nvSpPr>
          <p:spPr>
            <a:xfrm>
              <a:off x="4237725" y="718750"/>
              <a:ext cx="403650" cy="641250"/>
            </a:xfrm>
            <a:custGeom>
              <a:avLst/>
              <a:gdLst/>
              <a:ahLst/>
              <a:cxnLst/>
              <a:rect l="l" t="t" r="r" b="b"/>
              <a:pathLst>
                <a:path w="16146" h="25650" extrusionOk="0">
                  <a:moveTo>
                    <a:pt x="9203" y="1"/>
                  </a:moveTo>
                  <a:lnTo>
                    <a:pt x="1" y="4232"/>
                  </a:lnTo>
                  <a:cubicBezTo>
                    <a:pt x="1" y="4232"/>
                    <a:pt x="2055" y="11832"/>
                    <a:pt x="412" y="16515"/>
                  </a:cubicBezTo>
                  <a:cubicBezTo>
                    <a:pt x="165" y="17254"/>
                    <a:pt x="42" y="17994"/>
                    <a:pt x="83" y="18774"/>
                  </a:cubicBezTo>
                  <a:cubicBezTo>
                    <a:pt x="190" y="22719"/>
                    <a:pt x="3556" y="25650"/>
                    <a:pt x="7335" y="25650"/>
                  </a:cubicBezTo>
                  <a:cubicBezTo>
                    <a:pt x="7924" y="25650"/>
                    <a:pt x="8522" y="25579"/>
                    <a:pt x="9121" y="25429"/>
                  </a:cubicBezTo>
                  <a:lnTo>
                    <a:pt x="9655" y="25265"/>
                  </a:lnTo>
                  <a:cubicBezTo>
                    <a:pt x="13804" y="24238"/>
                    <a:pt x="16145" y="19883"/>
                    <a:pt x="14790" y="15857"/>
                  </a:cubicBezTo>
                  <a:lnTo>
                    <a:pt x="13146" y="11133"/>
                  </a:lnTo>
                  <a:cubicBezTo>
                    <a:pt x="10353" y="7559"/>
                    <a:pt x="9203" y="1"/>
                    <a:pt x="9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247;p49"/>
            <p:cNvSpPr/>
            <p:nvPr/>
          </p:nvSpPr>
          <p:spPr>
            <a:xfrm>
              <a:off x="4231575" y="712850"/>
              <a:ext cx="418000" cy="652950"/>
            </a:xfrm>
            <a:custGeom>
              <a:avLst/>
              <a:gdLst/>
              <a:ahLst/>
              <a:cxnLst/>
              <a:rect l="l" t="t" r="r" b="b"/>
              <a:pathLst>
                <a:path w="16720" h="26118" extrusionOk="0">
                  <a:moveTo>
                    <a:pt x="9243" y="606"/>
                  </a:moveTo>
                  <a:cubicBezTo>
                    <a:pt x="9531" y="2126"/>
                    <a:pt x="10681" y="8247"/>
                    <a:pt x="13187" y="11492"/>
                  </a:cubicBezTo>
                  <a:lnTo>
                    <a:pt x="14789" y="16135"/>
                  </a:lnTo>
                  <a:cubicBezTo>
                    <a:pt x="16104" y="20037"/>
                    <a:pt x="13844" y="24227"/>
                    <a:pt x="9860" y="25254"/>
                  </a:cubicBezTo>
                  <a:lnTo>
                    <a:pt x="9284" y="25378"/>
                  </a:lnTo>
                  <a:cubicBezTo>
                    <a:pt x="8707" y="25525"/>
                    <a:pt x="8120" y="25597"/>
                    <a:pt x="7537" y="25597"/>
                  </a:cubicBezTo>
                  <a:cubicBezTo>
                    <a:pt x="6004" y="25597"/>
                    <a:pt x="4496" y="25097"/>
                    <a:pt x="3246" y="24145"/>
                  </a:cubicBezTo>
                  <a:cubicBezTo>
                    <a:pt x="1644" y="22913"/>
                    <a:pt x="658" y="21023"/>
                    <a:pt x="575" y="19010"/>
                  </a:cubicBezTo>
                  <a:cubicBezTo>
                    <a:pt x="534" y="18271"/>
                    <a:pt x="658" y="17531"/>
                    <a:pt x="904" y="16874"/>
                  </a:cubicBezTo>
                  <a:cubicBezTo>
                    <a:pt x="2424" y="12520"/>
                    <a:pt x="904" y="5906"/>
                    <a:pt x="575" y="4632"/>
                  </a:cubicBezTo>
                  <a:lnTo>
                    <a:pt x="9243" y="606"/>
                  </a:lnTo>
                  <a:close/>
                  <a:moveTo>
                    <a:pt x="9454" y="0"/>
                  </a:moveTo>
                  <a:cubicBezTo>
                    <a:pt x="9418" y="0"/>
                    <a:pt x="9387" y="11"/>
                    <a:pt x="9367" y="31"/>
                  </a:cubicBezTo>
                  <a:lnTo>
                    <a:pt x="165" y="4262"/>
                  </a:lnTo>
                  <a:cubicBezTo>
                    <a:pt x="41" y="4303"/>
                    <a:pt x="0" y="4427"/>
                    <a:pt x="41" y="4550"/>
                  </a:cubicBezTo>
                  <a:cubicBezTo>
                    <a:pt x="41" y="4632"/>
                    <a:pt x="2013" y="12109"/>
                    <a:pt x="411" y="16669"/>
                  </a:cubicBezTo>
                  <a:cubicBezTo>
                    <a:pt x="165" y="17408"/>
                    <a:pt x="41" y="18230"/>
                    <a:pt x="41" y="19010"/>
                  </a:cubicBezTo>
                  <a:cubicBezTo>
                    <a:pt x="124" y="21228"/>
                    <a:pt x="1151" y="23241"/>
                    <a:pt x="2917" y="24597"/>
                  </a:cubicBezTo>
                  <a:cubicBezTo>
                    <a:pt x="4273" y="25583"/>
                    <a:pt x="5875" y="26117"/>
                    <a:pt x="7559" y="26117"/>
                  </a:cubicBezTo>
                  <a:cubicBezTo>
                    <a:pt x="8175" y="26117"/>
                    <a:pt x="8833" y="26076"/>
                    <a:pt x="9449" y="25912"/>
                  </a:cubicBezTo>
                  <a:lnTo>
                    <a:pt x="9983" y="25788"/>
                  </a:lnTo>
                  <a:cubicBezTo>
                    <a:pt x="14255" y="24679"/>
                    <a:pt x="16720" y="20201"/>
                    <a:pt x="15282" y="16011"/>
                  </a:cubicBezTo>
                  <a:lnTo>
                    <a:pt x="13680" y="11328"/>
                  </a:lnTo>
                  <a:cubicBezTo>
                    <a:pt x="13639" y="11287"/>
                    <a:pt x="13639" y="11246"/>
                    <a:pt x="13598" y="11205"/>
                  </a:cubicBezTo>
                  <a:cubicBezTo>
                    <a:pt x="10845" y="7713"/>
                    <a:pt x="9736" y="278"/>
                    <a:pt x="9736" y="195"/>
                  </a:cubicBezTo>
                  <a:cubicBezTo>
                    <a:pt x="9695" y="113"/>
                    <a:pt x="9654" y="31"/>
                    <a:pt x="9572" y="31"/>
                  </a:cubicBezTo>
                  <a:cubicBezTo>
                    <a:pt x="9531" y="11"/>
                    <a:pt x="9490" y="0"/>
                    <a:pt x="94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248;p49"/>
            <p:cNvSpPr/>
            <p:nvPr/>
          </p:nvSpPr>
          <p:spPr>
            <a:xfrm>
              <a:off x="4240825" y="821675"/>
              <a:ext cx="104775" cy="258600"/>
            </a:xfrm>
            <a:custGeom>
              <a:avLst/>
              <a:gdLst/>
              <a:ahLst/>
              <a:cxnLst/>
              <a:rect l="l" t="t" r="r" b="b"/>
              <a:pathLst>
                <a:path w="4191" h="10344" extrusionOk="0">
                  <a:moveTo>
                    <a:pt x="2369" y="1"/>
                  </a:moveTo>
                  <a:cubicBezTo>
                    <a:pt x="2212" y="1"/>
                    <a:pt x="2051" y="24"/>
                    <a:pt x="1890" y="74"/>
                  </a:cubicBezTo>
                  <a:lnTo>
                    <a:pt x="0" y="608"/>
                  </a:lnTo>
                  <a:cubicBezTo>
                    <a:pt x="370" y="2046"/>
                    <a:pt x="1315" y="6564"/>
                    <a:pt x="781" y="10344"/>
                  </a:cubicBezTo>
                  <a:cubicBezTo>
                    <a:pt x="4190" y="7920"/>
                    <a:pt x="4026" y="1676"/>
                    <a:pt x="4026" y="1676"/>
                  </a:cubicBezTo>
                  <a:cubicBezTo>
                    <a:pt x="3991" y="735"/>
                    <a:pt x="3246" y="1"/>
                    <a:pt x="236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249;p49"/>
            <p:cNvSpPr/>
            <p:nvPr/>
          </p:nvSpPr>
          <p:spPr>
            <a:xfrm>
              <a:off x="4233625" y="815250"/>
              <a:ext cx="118125" cy="271200"/>
            </a:xfrm>
            <a:custGeom>
              <a:avLst/>
              <a:gdLst/>
              <a:ahLst/>
              <a:cxnLst/>
              <a:rect l="l" t="t" r="r" b="b"/>
              <a:pathLst>
                <a:path w="4725" h="10848" extrusionOk="0">
                  <a:moveTo>
                    <a:pt x="2646" y="525"/>
                  </a:moveTo>
                  <a:cubicBezTo>
                    <a:pt x="3404" y="525"/>
                    <a:pt x="4067" y="1123"/>
                    <a:pt x="4067" y="1933"/>
                  </a:cubicBezTo>
                  <a:cubicBezTo>
                    <a:pt x="4067" y="2015"/>
                    <a:pt x="4191" y="7479"/>
                    <a:pt x="1397" y="10026"/>
                  </a:cubicBezTo>
                  <a:cubicBezTo>
                    <a:pt x="1726" y="6493"/>
                    <a:pt x="945" y="2549"/>
                    <a:pt x="617" y="1070"/>
                  </a:cubicBezTo>
                  <a:lnTo>
                    <a:pt x="2260" y="577"/>
                  </a:lnTo>
                  <a:cubicBezTo>
                    <a:pt x="2389" y="542"/>
                    <a:pt x="2519" y="525"/>
                    <a:pt x="2646" y="525"/>
                  </a:cubicBezTo>
                  <a:close/>
                  <a:moveTo>
                    <a:pt x="2657" y="1"/>
                  </a:moveTo>
                  <a:cubicBezTo>
                    <a:pt x="2473" y="1"/>
                    <a:pt x="2284" y="28"/>
                    <a:pt x="2096" y="84"/>
                  </a:cubicBezTo>
                  <a:lnTo>
                    <a:pt x="247" y="618"/>
                  </a:lnTo>
                  <a:cubicBezTo>
                    <a:pt x="83" y="659"/>
                    <a:pt x="0" y="783"/>
                    <a:pt x="42" y="906"/>
                  </a:cubicBezTo>
                  <a:cubicBezTo>
                    <a:pt x="370" y="2220"/>
                    <a:pt x="1356" y="6780"/>
                    <a:pt x="822" y="10560"/>
                  </a:cubicBezTo>
                  <a:cubicBezTo>
                    <a:pt x="781" y="10642"/>
                    <a:pt x="863" y="10765"/>
                    <a:pt x="945" y="10806"/>
                  </a:cubicBezTo>
                  <a:cubicBezTo>
                    <a:pt x="986" y="10847"/>
                    <a:pt x="1027" y="10847"/>
                    <a:pt x="1069" y="10847"/>
                  </a:cubicBezTo>
                  <a:cubicBezTo>
                    <a:pt x="1110" y="10847"/>
                    <a:pt x="1192" y="10847"/>
                    <a:pt x="1233" y="10806"/>
                  </a:cubicBezTo>
                  <a:cubicBezTo>
                    <a:pt x="4725" y="8341"/>
                    <a:pt x="4560" y="2179"/>
                    <a:pt x="4560" y="1933"/>
                  </a:cubicBezTo>
                  <a:cubicBezTo>
                    <a:pt x="4560" y="820"/>
                    <a:pt x="3676" y="1"/>
                    <a:pt x="265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250;p49"/>
            <p:cNvSpPr/>
            <p:nvPr/>
          </p:nvSpPr>
          <p:spPr>
            <a:xfrm>
              <a:off x="3989200" y="1021725"/>
              <a:ext cx="940750" cy="1671350"/>
            </a:xfrm>
            <a:custGeom>
              <a:avLst/>
              <a:gdLst/>
              <a:ahLst/>
              <a:cxnLst/>
              <a:rect l="l" t="t" r="r" b="b"/>
              <a:pathLst>
                <a:path w="37630" h="66854" extrusionOk="0">
                  <a:moveTo>
                    <a:pt x="25429" y="0"/>
                  </a:moveTo>
                  <a:cubicBezTo>
                    <a:pt x="25429" y="0"/>
                    <a:pt x="21233" y="8161"/>
                    <a:pt x="13847" y="8161"/>
                  </a:cubicBezTo>
                  <a:cubicBezTo>
                    <a:pt x="13603" y="8161"/>
                    <a:pt x="13356" y="8152"/>
                    <a:pt x="13105" y="8134"/>
                  </a:cubicBezTo>
                  <a:lnTo>
                    <a:pt x="1110" y="19308"/>
                  </a:lnTo>
                  <a:lnTo>
                    <a:pt x="0" y="64167"/>
                  </a:lnTo>
                  <a:cubicBezTo>
                    <a:pt x="4396" y="65441"/>
                    <a:pt x="8874" y="66304"/>
                    <a:pt x="13434" y="66755"/>
                  </a:cubicBezTo>
                  <a:cubicBezTo>
                    <a:pt x="14257" y="66824"/>
                    <a:pt x="15209" y="66854"/>
                    <a:pt x="16248" y="66854"/>
                  </a:cubicBezTo>
                  <a:cubicBezTo>
                    <a:pt x="23961" y="66854"/>
                    <a:pt x="36438" y="65194"/>
                    <a:pt x="36438" y="65194"/>
                  </a:cubicBezTo>
                  <a:lnTo>
                    <a:pt x="37630" y="23786"/>
                  </a:lnTo>
                  <a:lnTo>
                    <a:pt x="25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251;p49"/>
            <p:cNvSpPr/>
            <p:nvPr/>
          </p:nvSpPr>
          <p:spPr>
            <a:xfrm>
              <a:off x="3983025" y="1014525"/>
              <a:ext cx="954125" cy="1684325"/>
            </a:xfrm>
            <a:custGeom>
              <a:avLst/>
              <a:gdLst/>
              <a:ahLst/>
              <a:cxnLst/>
              <a:rect l="l" t="t" r="r" b="b"/>
              <a:pathLst>
                <a:path w="38165" h="67373" extrusionOk="0">
                  <a:moveTo>
                    <a:pt x="25676" y="822"/>
                  </a:moveTo>
                  <a:lnTo>
                    <a:pt x="37630" y="24115"/>
                  </a:lnTo>
                  <a:lnTo>
                    <a:pt x="36439" y="65236"/>
                  </a:lnTo>
                  <a:cubicBezTo>
                    <a:pt x="34755" y="65451"/>
                    <a:pt x="23566" y="66854"/>
                    <a:pt x="16483" y="66854"/>
                  </a:cubicBezTo>
                  <a:cubicBezTo>
                    <a:pt x="15447" y="66854"/>
                    <a:pt x="14498" y="66824"/>
                    <a:pt x="13681" y="66756"/>
                  </a:cubicBezTo>
                  <a:cubicBezTo>
                    <a:pt x="9244" y="66345"/>
                    <a:pt x="4807" y="65524"/>
                    <a:pt x="494" y="64291"/>
                  </a:cubicBezTo>
                  <a:lnTo>
                    <a:pt x="1603" y="19719"/>
                  </a:lnTo>
                  <a:lnTo>
                    <a:pt x="13434" y="8669"/>
                  </a:lnTo>
                  <a:cubicBezTo>
                    <a:pt x="13662" y="8684"/>
                    <a:pt x="13888" y="8691"/>
                    <a:pt x="14111" y="8691"/>
                  </a:cubicBezTo>
                  <a:cubicBezTo>
                    <a:pt x="20581" y="8691"/>
                    <a:pt x="24683" y="2530"/>
                    <a:pt x="25676" y="822"/>
                  </a:cubicBezTo>
                  <a:close/>
                  <a:moveTo>
                    <a:pt x="25676" y="1"/>
                  </a:moveTo>
                  <a:cubicBezTo>
                    <a:pt x="25553" y="1"/>
                    <a:pt x="25471" y="42"/>
                    <a:pt x="25429" y="124"/>
                  </a:cubicBezTo>
                  <a:cubicBezTo>
                    <a:pt x="25390" y="243"/>
                    <a:pt x="21257" y="8166"/>
                    <a:pt x="14137" y="8166"/>
                  </a:cubicBezTo>
                  <a:cubicBezTo>
                    <a:pt x="13879" y="8166"/>
                    <a:pt x="13618" y="8156"/>
                    <a:pt x="13352" y="8134"/>
                  </a:cubicBezTo>
                  <a:cubicBezTo>
                    <a:pt x="13270" y="8134"/>
                    <a:pt x="13229" y="8176"/>
                    <a:pt x="13147" y="8217"/>
                  </a:cubicBezTo>
                  <a:lnTo>
                    <a:pt x="1192" y="19390"/>
                  </a:lnTo>
                  <a:cubicBezTo>
                    <a:pt x="1110" y="19473"/>
                    <a:pt x="1110" y="19514"/>
                    <a:pt x="1110" y="19596"/>
                  </a:cubicBezTo>
                  <a:lnTo>
                    <a:pt x="1" y="64455"/>
                  </a:lnTo>
                  <a:cubicBezTo>
                    <a:pt x="1" y="64579"/>
                    <a:pt x="42" y="64661"/>
                    <a:pt x="165" y="64702"/>
                  </a:cubicBezTo>
                  <a:cubicBezTo>
                    <a:pt x="4561" y="65975"/>
                    <a:pt x="9080" y="66838"/>
                    <a:pt x="13640" y="67290"/>
                  </a:cubicBezTo>
                  <a:cubicBezTo>
                    <a:pt x="14461" y="67331"/>
                    <a:pt x="15447" y="67372"/>
                    <a:pt x="16474" y="67372"/>
                  </a:cubicBezTo>
                  <a:cubicBezTo>
                    <a:pt x="24115" y="67372"/>
                    <a:pt x="36603" y="65729"/>
                    <a:pt x="36726" y="65729"/>
                  </a:cubicBezTo>
                  <a:cubicBezTo>
                    <a:pt x="36850" y="65729"/>
                    <a:pt x="36932" y="65606"/>
                    <a:pt x="36973" y="65482"/>
                  </a:cubicBezTo>
                  <a:lnTo>
                    <a:pt x="38164" y="24074"/>
                  </a:lnTo>
                  <a:cubicBezTo>
                    <a:pt x="38164" y="24033"/>
                    <a:pt x="38123" y="23991"/>
                    <a:pt x="38123" y="23950"/>
                  </a:cubicBezTo>
                  <a:lnTo>
                    <a:pt x="25881" y="124"/>
                  </a:lnTo>
                  <a:cubicBezTo>
                    <a:pt x="25840" y="42"/>
                    <a:pt x="25758" y="1"/>
                    <a:pt x="256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252;p49"/>
            <p:cNvSpPr/>
            <p:nvPr/>
          </p:nvSpPr>
          <p:spPr>
            <a:xfrm>
              <a:off x="3989200" y="2006625"/>
              <a:ext cx="460125" cy="684100"/>
            </a:xfrm>
            <a:custGeom>
              <a:avLst/>
              <a:gdLst/>
              <a:ahLst/>
              <a:cxnLst/>
              <a:rect l="l" t="t" r="r" b="b"/>
              <a:pathLst>
                <a:path w="18405" h="27364" extrusionOk="0">
                  <a:moveTo>
                    <a:pt x="18240" y="0"/>
                  </a:moveTo>
                  <a:cubicBezTo>
                    <a:pt x="18239" y="0"/>
                    <a:pt x="7313" y="904"/>
                    <a:pt x="534" y="3821"/>
                  </a:cubicBezTo>
                  <a:lnTo>
                    <a:pt x="0" y="24813"/>
                  </a:lnTo>
                  <a:cubicBezTo>
                    <a:pt x="4396" y="26045"/>
                    <a:pt x="8874" y="26908"/>
                    <a:pt x="13434" y="27359"/>
                  </a:cubicBezTo>
                  <a:lnTo>
                    <a:pt x="13475" y="27359"/>
                  </a:lnTo>
                  <a:cubicBezTo>
                    <a:pt x="13529" y="27362"/>
                    <a:pt x="13583" y="27364"/>
                    <a:pt x="13637" y="27364"/>
                  </a:cubicBezTo>
                  <a:cubicBezTo>
                    <a:pt x="15134" y="27364"/>
                    <a:pt x="16482" y="26277"/>
                    <a:pt x="16720" y="24730"/>
                  </a:cubicBezTo>
                  <a:cubicBezTo>
                    <a:pt x="17911" y="16555"/>
                    <a:pt x="18404" y="8298"/>
                    <a:pt x="18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253;p49"/>
            <p:cNvSpPr/>
            <p:nvPr/>
          </p:nvSpPr>
          <p:spPr>
            <a:xfrm>
              <a:off x="3982000" y="2000450"/>
              <a:ext cx="473475" cy="696325"/>
            </a:xfrm>
            <a:custGeom>
              <a:avLst/>
              <a:gdLst/>
              <a:ahLst/>
              <a:cxnLst/>
              <a:rect l="l" t="t" r="r" b="b"/>
              <a:pathLst>
                <a:path w="18939" h="27853" extrusionOk="0">
                  <a:moveTo>
                    <a:pt x="18240" y="535"/>
                  </a:moveTo>
                  <a:lnTo>
                    <a:pt x="18240" y="535"/>
                  </a:lnTo>
                  <a:cubicBezTo>
                    <a:pt x="18405" y="8710"/>
                    <a:pt x="17912" y="16843"/>
                    <a:pt x="16762" y="24936"/>
                  </a:cubicBezTo>
                  <a:cubicBezTo>
                    <a:pt x="16528" y="26335"/>
                    <a:pt x="15341" y="27329"/>
                    <a:pt x="13962" y="27329"/>
                  </a:cubicBezTo>
                  <a:cubicBezTo>
                    <a:pt x="13882" y="27329"/>
                    <a:pt x="13802" y="27326"/>
                    <a:pt x="13722" y="27319"/>
                  </a:cubicBezTo>
                  <a:cubicBezTo>
                    <a:pt x="9285" y="26908"/>
                    <a:pt x="4848" y="26087"/>
                    <a:pt x="535" y="24854"/>
                  </a:cubicBezTo>
                  <a:lnTo>
                    <a:pt x="1028" y="4232"/>
                  </a:lnTo>
                  <a:cubicBezTo>
                    <a:pt x="7108" y="1685"/>
                    <a:pt x="16515" y="699"/>
                    <a:pt x="18240" y="535"/>
                  </a:cubicBezTo>
                  <a:close/>
                  <a:moveTo>
                    <a:pt x="18446" y="1"/>
                  </a:moveTo>
                  <a:cubicBezTo>
                    <a:pt x="18364" y="1"/>
                    <a:pt x="7436" y="904"/>
                    <a:pt x="699" y="3821"/>
                  </a:cubicBezTo>
                  <a:cubicBezTo>
                    <a:pt x="576" y="3862"/>
                    <a:pt x="535" y="3944"/>
                    <a:pt x="535" y="4026"/>
                  </a:cubicBezTo>
                  <a:lnTo>
                    <a:pt x="42" y="25018"/>
                  </a:lnTo>
                  <a:cubicBezTo>
                    <a:pt x="1" y="25142"/>
                    <a:pt x="83" y="25224"/>
                    <a:pt x="206" y="25265"/>
                  </a:cubicBezTo>
                  <a:cubicBezTo>
                    <a:pt x="4643" y="26538"/>
                    <a:pt x="9162" y="27401"/>
                    <a:pt x="13722" y="27853"/>
                  </a:cubicBezTo>
                  <a:lnTo>
                    <a:pt x="13968" y="27853"/>
                  </a:lnTo>
                  <a:cubicBezTo>
                    <a:pt x="15611" y="27853"/>
                    <a:pt x="17008" y="26621"/>
                    <a:pt x="17254" y="25018"/>
                  </a:cubicBezTo>
                  <a:cubicBezTo>
                    <a:pt x="18446" y="16802"/>
                    <a:pt x="18939" y="8504"/>
                    <a:pt x="18733" y="247"/>
                  </a:cubicBezTo>
                  <a:cubicBezTo>
                    <a:pt x="18733" y="165"/>
                    <a:pt x="18692" y="83"/>
                    <a:pt x="18651" y="42"/>
                  </a:cubicBezTo>
                  <a:cubicBezTo>
                    <a:pt x="18610" y="1"/>
                    <a:pt x="18528" y="1"/>
                    <a:pt x="1844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254;p49"/>
            <p:cNvSpPr/>
            <p:nvPr/>
          </p:nvSpPr>
          <p:spPr>
            <a:xfrm>
              <a:off x="3917300" y="330550"/>
              <a:ext cx="345100" cy="345100"/>
            </a:xfrm>
            <a:custGeom>
              <a:avLst/>
              <a:gdLst/>
              <a:ahLst/>
              <a:cxnLst/>
              <a:rect l="l" t="t" r="r" b="b"/>
              <a:pathLst>
                <a:path w="13804" h="13804" extrusionOk="0">
                  <a:moveTo>
                    <a:pt x="6902" y="0"/>
                  </a:moveTo>
                  <a:cubicBezTo>
                    <a:pt x="3082" y="0"/>
                    <a:pt x="1" y="3081"/>
                    <a:pt x="1" y="6902"/>
                  </a:cubicBezTo>
                  <a:cubicBezTo>
                    <a:pt x="1" y="10722"/>
                    <a:pt x="3082" y="13803"/>
                    <a:pt x="6902" y="13803"/>
                  </a:cubicBezTo>
                  <a:cubicBezTo>
                    <a:pt x="10723" y="13803"/>
                    <a:pt x="13804" y="10722"/>
                    <a:pt x="13804" y="6902"/>
                  </a:cubicBezTo>
                  <a:cubicBezTo>
                    <a:pt x="13804" y="3081"/>
                    <a:pt x="10723" y="0"/>
                    <a:pt x="69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255;p49"/>
            <p:cNvSpPr/>
            <p:nvPr/>
          </p:nvSpPr>
          <p:spPr>
            <a:xfrm>
              <a:off x="3849525" y="322875"/>
              <a:ext cx="420775" cy="359950"/>
            </a:xfrm>
            <a:custGeom>
              <a:avLst/>
              <a:gdLst/>
              <a:ahLst/>
              <a:cxnLst/>
              <a:rect l="l" t="t" r="r" b="b"/>
              <a:pathLst>
                <a:path w="16831" h="14398" extrusionOk="0">
                  <a:moveTo>
                    <a:pt x="9613" y="554"/>
                  </a:moveTo>
                  <a:cubicBezTo>
                    <a:pt x="13310" y="554"/>
                    <a:pt x="16309" y="3553"/>
                    <a:pt x="16309" y="7250"/>
                  </a:cubicBezTo>
                  <a:cubicBezTo>
                    <a:pt x="16309" y="11280"/>
                    <a:pt x="13019" y="13937"/>
                    <a:pt x="9580" y="13937"/>
                  </a:cubicBezTo>
                  <a:cubicBezTo>
                    <a:pt x="7936" y="13937"/>
                    <a:pt x="6258" y="13329"/>
                    <a:pt x="4889" y="11974"/>
                  </a:cubicBezTo>
                  <a:cubicBezTo>
                    <a:pt x="699" y="7743"/>
                    <a:pt x="3657" y="554"/>
                    <a:pt x="9613" y="554"/>
                  </a:cubicBezTo>
                  <a:close/>
                  <a:moveTo>
                    <a:pt x="9584" y="1"/>
                  </a:moveTo>
                  <a:cubicBezTo>
                    <a:pt x="7819" y="1"/>
                    <a:pt x="6020" y="655"/>
                    <a:pt x="4560" y="2115"/>
                  </a:cubicBezTo>
                  <a:cubicBezTo>
                    <a:pt x="1" y="6634"/>
                    <a:pt x="3205" y="14398"/>
                    <a:pt x="9613" y="14398"/>
                  </a:cubicBezTo>
                  <a:cubicBezTo>
                    <a:pt x="13598" y="14398"/>
                    <a:pt x="16802" y="11193"/>
                    <a:pt x="16802" y="7209"/>
                  </a:cubicBezTo>
                  <a:cubicBezTo>
                    <a:pt x="16830" y="2871"/>
                    <a:pt x="13282" y="1"/>
                    <a:pt x="958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256;p49"/>
            <p:cNvSpPr/>
            <p:nvPr/>
          </p:nvSpPr>
          <p:spPr>
            <a:xfrm>
              <a:off x="4038500" y="382850"/>
              <a:ext cx="444700" cy="533150"/>
            </a:xfrm>
            <a:custGeom>
              <a:avLst/>
              <a:gdLst/>
              <a:ahLst/>
              <a:cxnLst/>
              <a:rect l="l" t="t" r="r" b="b"/>
              <a:pathLst>
                <a:path w="17788" h="21326" extrusionOk="0">
                  <a:moveTo>
                    <a:pt x="10372" y="0"/>
                  </a:moveTo>
                  <a:cubicBezTo>
                    <a:pt x="9440" y="0"/>
                    <a:pt x="8394" y="138"/>
                    <a:pt x="7230" y="373"/>
                  </a:cubicBezTo>
                  <a:cubicBezTo>
                    <a:pt x="2136" y="1400"/>
                    <a:pt x="1685" y="3865"/>
                    <a:pt x="1685" y="3865"/>
                  </a:cubicBezTo>
                  <a:cubicBezTo>
                    <a:pt x="329" y="6658"/>
                    <a:pt x="1561" y="9821"/>
                    <a:pt x="1027" y="11465"/>
                  </a:cubicBezTo>
                  <a:cubicBezTo>
                    <a:pt x="452" y="13149"/>
                    <a:pt x="0" y="14217"/>
                    <a:pt x="206" y="14874"/>
                  </a:cubicBezTo>
                  <a:cubicBezTo>
                    <a:pt x="352" y="15314"/>
                    <a:pt x="1191" y="15377"/>
                    <a:pt x="1658" y="15377"/>
                  </a:cubicBezTo>
                  <a:cubicBezTo>
                    <a:pt x="1845" y="15377"/>
                    <a:pt x="1972" y="15367"/>
                    <a:pt x="1972" y="15367"/>
                  </a:cubicBezTo>
                  <a:cubicBezTo>
                    <a:pt x="1972" y="15367"/>
                    <a:pt x="3451" y="20215"/>
                    <a:pt x="5505" y="21160"/>
                  </a:cubicBezTo>
                  <a:cubicBezTo>
                    <a:pt x="5768" y="21275"/>
                    <a:pt x="6077" y="21326"/>
                    <a:pt x="6418" y="21326"/>
                  </a:cubicBezTo>
                  <a:cubicBezTo>
                    <a:pt x="8739" y="21326"/>
                    <a:pt x="12489" y="18982"/>
                    <a:pt x="12489" y="18982"/>
                  </a:cubicBezTo>
                  <a:lnTo>
                    <a:pt x="17788" y="16435"/>
                  </a:lnTo>
                  <a:cubicBezTo>
                    <a:pt x="17788" y="16435"/>
                    <a:pt x="16966" y="12492"/>
                    <a:pt x="16063" y="6330"/>
                  </a:cubicBezTo>
                  <a:cubicBezTo>
                    <a:pt x="15365" y="1576"/>
                    <a:pt x="13519" y="0"/>
                    <a:pt x="10372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257;p49"/>
            <p:cNvSpPr/>
            <p:nvPr/>
          </p:nvSpPr>
          <p:spPr>
            <a:xfrm>
              <a:off x="4032325" y="376150"/>
              <a:ext cx="458250" cy="545975"/>
            </a:xfrm>
            <a:custGeom>
              <a:avLst/>
              <a:gdLst/>
              <a:ahLst/>
              <a:cxnLst/>
              <a:rect l="l" t="t" r="r" b="b"/>
              <a:pathLst>
                <a:path w="18330" h="21839" extrusionOk="0">
                  <a:moveTo>
                    <a:pt x="10656" y="0"/>
                  </a:moveTo>
                  <a:cubicBezTo>
                    <a:pt x="9743" y="0"/>
                    <a:pt x="8685" y="132"/>
                    <a:pt x="7436" y="395"/>
                  </a:cubicBezTo>
                  <a:cubicBezTo>
                    <a:pt x="2507" y="1380"/>
                    <a:pt x="1808" y="3722"/>
                    <a:pt x="1726" y="4051"/>
                  </a:cubicBezTo>
                  <a:cubicBezTo>
                    <a:pt x="863" y="5776"/>
                    <a:pt x="987" y="7666"/>
                    <a:pt x="1110" y="9186"/>
                  </a:cubicBezTo>
                  <a:cubicBezTo>
                    <a:pt x="1233" y="10007"/>
                    <a:pt x="1192" y="10829"/>
                    <a:pt x="1028" y="11651"/>
                  </a:cubicBezTo>
                  <a:cubicBezTo>
                    <a:pt x="946" y="11979"/>
                    <a:pt x="822" y="12267"/>
                    <a:pt x="740" y="12513"/>
                  </a:cubicBezTo>
                  <a:cubicBezTo>
                    <a:pt x="288" y="13787"/>
                    <a:pt x="1" y="14526"/>
                    <a:pt x="206" y="15224"/>
                  </a:cubicBezTo>
                  <a:cubicBezTo>
                    <a:pt x="453" y="15882"/>
                    <a:pt x="1521" y="15923"/>
                    <a:pt x="2014" y="15923"/>
                  </a:cubicBezTo>
                  <a:cubicBezTo>
                    <a:pt x="2342" y="16827"/>
                    <a:pt x="3739" y="20770"/>
                    <a:pt x="5670" y="21633"/>
                  </a:cubicBezTo>
                  <a:cubicBezTo>
                    <a:pt x="5998" y="21797"/>
                    <a:pt x="6327" y="21838"/>
                    <a:pt x="6697" y="21838"/>
                  </a:cubicBezTo>
                  <a:cubicBezTo>
                    <a:pt x="9079" y="21838"/>
                    <a:pt x="12695" y="19579"/>
                    <a:pt x="12900" y="19456"/>
                  </a:cubicBezTo>
                  <a:cubicBezTo>
                    <a:pt x="13136" y="19321"/>
                    <a:pt x="12985" y="18992"/>
                    <a:pt x="12764" y="18992"/>
                  </a:cubicBezTo>
                  <a:cubicBezTo>
                    <a:pt x="12716" y="18992"/>
                    <a:pt x="12664" y="19008"/>
                    <a:pt x="12612" y="19045"/>
                  </a:cubicBezTo>
                  <a:cubicBezTo>
                    <a:pt x="11493" y="19745"/>
                    <a:pt x="8555" y="21339"/>
                    <a:pt x="6718" y="21339"/>
                  </a:cubicBezTo>
                  <a:cubicBezTo>
                    <a:pt x="6399" y="21339"/>
                    <a:pt x="6113" y="21291"/>
                    <a:pt x="5875" y="21181"/>
                  </a:cubicBezTo>
                  <a:cubicBezTo>
                    <a:pt x="3944" y="20318"/>
                    <a:pt x="2466" y="15594"/>
                    <a:pt x="2466" y="15553"/>
                  </a:cubicBezTo>
                  <a:cubicBezTo>
                    <a:pt x="2425" y="15430"/>
                    <a:pt x="2342" y="15389"/>
                    <a:pt x="2219" y="15389"/>
                  </a:cubicBezTo>
                  <a:cubicBezTo>
                    <a:pt x="2135" y="15395"/>
                    <a:pt x="2042" y="15399"/>
                    <a:pt x="1945" y="15399"/>
                  </a:cubicBezTo>
                  <a:cubicBezTo>
                    <a:pt x="1430" y="15399"/>
                    <a:pt x="803" y="15302"/>
                    <a:pt x="699" y="15060"/>
                  </a:cubicBezTo>
                  <a:cubicBezTo>
                    <a:pt x="576" y="14608"/>
                    <a:pt x="863" y="13787"/>
                    <a:pt x="1233" y="12719"/>
                  </a:cubicBezTo>
                  <a:cubicBezTo>
                    <a:pt x="1315" y="12431"/>
                    <a:pt x="1439" y="12143"/>
                    <a:pt x="1521" y="11815"/>
                  </a:cubicBezTo>
                  <a:cubicBezTo>
                    <a:pt x="1726" y="10952"/>
                    <a:pt x="1767" y="10048"/>
                    <a:pt x="1644" y="9145"/>
                  </a:cubicBezTo>
                  <a:cubicBezTo>
                    <a:pt x="1521" y="7625"/>
                    <a:pt x="1398" y="5858"/>
                    <a:pt x="2219" y="4256"/>
                  </a:cubicBezTo>
                  <a:cubicBezTo>
                    <a:pt x="2219" y="4215"/>
                    <a:pt x="2219" y="4215"/>
                    <a:pt x="2219" y="4174"/>
                  </a:cubicBezTo>
                  <a:cubicBezTo>
                    <a:pt x="2219" y="4133"/>
                    <a:pt x="2712" y="1832"/>
                    <a:pt x="7518" y="888"/>
                  </a:cubicBezTo>
                  <a:cubicBezTo>
                    <a:pt x="8725" y="656"/>
                    <a:pt x="9738" y="538"/>
                    <a:pt x="10602" y="538"/>
                  </a:cubicBezTo>
                  <a:cubicBezTo>
                    <a:pt x="11885" y="538"/>
                    <a:pt x="12837" y="799"/>
                    <a:pt x="13598" y="1339"/>
                  </a:cubicBezTo>
                  <a:cubicBezTo>
                    <a:pt x="14913" y="2202"/>
                    <a:pt x="15693" y="3927"/>
                    <a:pt x="16063" y="6639"/>
                  </a:cubicBezTo>
                  <a:cubicBezTo>
                    <a:pt x="16967" y="12760"/>
                    <a:pt x="17788" y="16744"/>
                    <a:pt x="17788" y="16786"/>
                  </a:cubicBezTo>
                  <a:cubicBezTo>
                    <a:pt x="17822" y="16920"/>
                    <a:pt x="17925" y="16979"/>
                    <a:pt x="18028" y="16979"/>
                  </a:cubicBezTo>
                  <a:cubicBezTo>
                    <a:pt x="18178" y="16979"/>
                    <a:pt x="18330" y="16856"/>
                    <a:pt x="18281" y="16662"/>
                  </a:cubicBezTo>
                  <a:cubicBezTo>
                    <a:pt x="18281" y="16621"/>
                    <a:pt x="17460" y="12678"/>
                    <a:pt x="16597" y="6557"/>
                  </a:cubicBezTo>
                  <a:cubicBezTo>
                    <a:pt x="16186" y="3681"/>
                    <a:pt x="15365" y="1873"/>
                    <a:pt x="13927" y="888"/>
                  </a:cubicBezTo>
                  <a:cubicBezTo>
                    <a:pt x="13064" y="296"/>
                    <a:pt x="12024" y="0"/>
                    <a:pt x="1065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258;p49"/>
            <p:cNvSpPr/>
            <p:nvPr/>
          </p:nvSpPr>
          <p:spPr>
            <a:xfrm>
              <a:off x="4134000" y="769825"/>
              <a:ext cx="67800" cy="70125"/>
            </a:xfrm>
            <a:custGeom>
              <a:avLst/>
              <a:gdLst/>
              <a:ahLst/>
              <a:cxnLst/>
              <a:rect l="l" t="t" r="r" b="b"/>
              <a:pathLst>
                <a:path w="2712" h="2805" extrusionOk="0">
                  <a:moveTo>
                    <a:pt x="2397" y="1"/>
                  </a:moveTo>
                  <a:cubicBezTo>
                    <a:pt x="2289" y="1"/>
                    <a:pt x="2178" y="74"/>
                    <a:pt x="2178" y="176"/>
                  </a:cubicBezTo>
                  <a:cubicBezTo>
                    <a:pt x="1849" y="1121"/>
                    <a:pt x="1151" y="1901"/>
                    <a:pt x="247" y="2312"/>
                  </a:cubicBezTo>
                  <a:cubicBezTo>
                    <a:pt x="1" y="2435"/>
                    <a:pt x="83" y="2805"/>
                    <a:pt x="370" y="2805"/>
                  </a:cubicBezTo>
                  <a:cubicBezTo>
                    <a:pt x="412" y="2805"/>
                    <a:pt x="453" y="2805"/>
                    <a:pt x="494" y="2764"/>
                  </a:cubicBezTo>
                  <a:cubicBezTo>
                    <a:pt x="1521" y="2271"/>
                    <a:pt x="2301" y="1408"/>
                    <a:pt x="2671" y="299"/>
                  </a:cubicBezTo>
                  <a:cubicBezTo>
                    <a:pt x="2712" y="176"/>
                    <a:pt x="2630" y="12"/>
                    <a:pt x="2466" y="12"/>
                  </a:cubicBezTo>
                  <a:cubicBezTo>
                    <a:pt x="2444" y="4"/>
                    <a:pt x="2421" y="1"/>
                    <a:pt x="23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259;p49"/>
            <p:cNvSpPr/>
            <p:nvPr/>
          </p:nvSpPr>
          <p:spPr>
            <a:xfrm>
              <a:off x="4110375" y="597575"/>
              <a:ext cx="39050" cy="39050"/>
            </a:xfrm>
            <a:custGeom>
              <a:avLst/>
              <a:gdLst/>
              <a:ahLst/>
              <a:cxnLst/>
              <a:rect l="l" t="t" r="r" b="b"/>
              <a:pathLst>
                <a:path w="1562" h="1562" extrusionOk="0">
                  <a:moveTo>
                    <a:pt x="781" y="0"/>
                  </a:moveTo>
                  <a:cubicBezTo>
                    <a:pt x="330" y="0"/>
                    <a:pt x="1" y="329"/>
                    <a:pt x="1" y="781"/>
                  </a:cubicBezTo>
                  <a:cubicBezTo>
                    <a:pt x="1" y="1191"/>
                    <a:pt x="330" y="1561"/>
                    <a:pt x="781" y="1561"/>
                  </a:cubicBezTo>
                  <a:cubicBezTo>
                    <a:pt x="1192" y="1561"/>
                    <a:pt x="1562" y="1191"/>
                    <a:pt x="1562" y="781"/>
                  </a:cubicBezTo>
                  <a:cubicBezTo>
                    <a:pt x="1562" y="329"/>
                    <a:pt x="1192" y="0"/>
                    <a:pt x="78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260;p49"/>
            <p:cNvSpPr/>
            <p:nvPr/>
          </p:nvSpPr>
          <p:spPr>
            <a:xfrm>
              <a:off x="4055250" y="244725"/>
              <a:ext cx="577900" cy="544175"/>
            </a:xfrm>
            <a:custGeom>
              <a:avLst/>
              <a:gdLst/>
              <a:ahLst/>
              <a:cxnLst/>
              <a:rect l="l" t="t" r="r" b="b"/>
              <a:pathLst>
                <a:path w="23116" h="21767" extrusionOk="0">
                  <a:moveTo>
                    <a:pt x="9918" y="0"/>
                  </a:moveTo>
                  <a:cubicBezTo>
                    <a:pt x="3818" y="0"/>
                    <a:pt x="0" y="4749"/>
                    <a:pt x="193" y="8486"/>
                  </a:cubicBezTo>
                  <a:cubicBezTo>
                    <a:pt x="4547" y="9226"/>
                    <a:pt x="2165" y="13744"/>
                    <a:pt x="4547" y="14114"/>
                  </a:cubicBezTo>
                  <a:cubicBezTo>
                    <a:pt x="4773" y="14149"/>
                    <a:pt x="5000" y="14165"/>
                    <a:pt x="5226" y="14165"/>
                  </a:cubicBezTo>
                  <a:cubicBezTo>
                    <a:pt x="7382" y="14165"/>
                    <a:pt x="9436" y="12717"/>
                    <a:pt x="9436" y="12717"/>
                  </a:cubicBezTo>
                  <a:lnTo>
                    <a:pt x="10997" y="15223"/>
                  </a:lnTo>
                  <a:cubicBezTo>
                    <a:pt x="11181" y="15560"/>
                    <a:pt x="11525" y="15737"/>
                    <a:pt x="11892" y="15737"/>
                  </a:cubicBezTo>
                  <a:cubicBezTo>
                    <a:pt x="12017" y="15737"/>
                    <a:pt x="12145" y="15717"/>
                    <a:pt x="12270" y="15675"/>
                  </a:cubicBezTo>
                  <a:lnTo>
                    <a:pt x="13421" y="15264"/>
                  </a:lnTo>
                  <a:cubicBezTo>
                    <a:pt x="13421" y="15264"/>
                    <a:pt x="16091" y="16291"/>
                    <a:pt x="16420" y="18140"/>
                  </a:cubicBezTo>
                  <a:cubicBezTo>
                    <a:pt x="16748" y="20030"/>
                    <a:pt x="16995" y="21221"/>
                    <a:pt x="16995" y="21221"/>
                  </a:cubicBezTo>
                  <a:cubicBezTo>
                    <a:pt x="16995" y="21221"/>
                    <a:pt x="17399" y="21766"/>
                    <a:pt x="18278" y="21766"/>
                  </a:cubicBezTo>
                  <a:cubicBezTo>
                    <a:pt x="18652" y="21766"/>
                    <a:pt x="19113" y="21667"/>
                    <a:pt x="19665" y="21385"/>
                  </a:cubicBezTo>
                  <a:cubicBezTo>
                    <a:pt x="22048" y="20194"/>
                    <a:pt x="21103" y="15881"/>
                    <a:pt x="21103" y="15881"/>
                  </a:cubicBezTo>
                  <a:cubicBezTo>
                    <a:pt x="21103" y="15881"/>
                    <a:pt x="23116" y="12183"/>
                    <a:pt x="22746" y="9472"/>
                  </a:cubicBezTo>
                  <a:cubicBezTo>
                    <a:pt x="22335" y="6720"/>
                    <a:pt x="18268" y="5857"/>
                    <a:pt x="18268" y="5857"/>
                  </a:cubicBezTo>
                  <a:cubicBezTo>
                    <a:pt x="18268" y="5857"/>
                    <a:pt x="18022" y="763"/>
                    <a:pt x="11161" y="65"/>
                  </a:cubicBezTo>
                  <a:cubicBezTo>
                    <a:pt x="10737" y="21"/>
                    <a:pt x="10323" y="0"/>
                    <a:pt x="99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261;p49"/>
            <p:cNvSpPr/>
            <p:nvPr/>
          </p:nvSpPr>
          <p:spPr>
            <a:xfrm>
              <a:off x="4050825" y="237950"/>
              <a:ext cx="587450" cy="557950"/>
            </a:xfrm>
            <a:custGeom>
              <a:avLst/>
              <a:gdLst/>
              <a:ahLst/>
              <a:cxnLst/>
              <a:rect l="l" t="t" r="r" b="b"/>
              <a:pathLst>
                <a:path w="23498" h="22318" extrusionOk="0">
                  <a:moveTo>
                    <a:pt x="10061" y="504"/>
                  </a:moveTo>
                  <a:cubicBezTo>
                    <a:pt x="10485" y="504"/>
                    <a:pt x="10912" y="530"/>
                    <a:pt x="11338" y="582"/>
                  </a:cubicBezTo>
                  <a:cubicBezTo>
                    <a:pt x="17870" y="1239"/>
                    <a:pt x="18199" y="5964"/>
                    <a:pt x="18199" y="6169"/>
                  </a:cubicBezTo>
                  <a:cubicBezTo>
                    <a:pt x="18199" y="6292"/>
                    <a:pt x="18281" y="6374"/>
                    <a:pt x="18404" y="6416"/>
                  </a:cubicBezTo>
                  <a:cubicBezTo>
                    <a:pt x="18445" y="6416"/>
                    <a:pt x="22307" y="7237"/>
                    <a:pt x="22635" y="9784"/>
                  </a:cubicBezTo>
                  <a:cubicBezTo>
                    <a:pt x="23005" y="12413"/>
                    <a:pt x="21074" y="15987"/>
                    <a:pt x="21074" y="16028"/>
                  </a:cubicBezTo>
                  <a:cubicBezTo>
                    <a:pt x="21033" y="16110"/>
                    <a:pt x="21033" y="16152"/>
                    <a:pt x="21033" y="16234"/>
                  </a:cubicBezTo>
                  <a:cubicBezTo>
                    <a:pt x="21033" y="16275"/>
                    <a:pt x="21896" y="20342"/>
                    <a:pt x="19719" y="21451"/>
                  </a:cubicBezTo>
                  <a:cubicBezTo>
                    <a:pt x="19203" y="21716"/>
                    <a:pt x="18778" y="21807"/>
                    <a:pt x="18436" y="21807"/>
                  </a:cubicBezTo>
                  <a:cubicBezTo>
                    <a:pt x="17825" y="21807"/>
                    <a:pt x="17483" y="21515"/>
                    <a:pt x="17377" y="21410"/>
                  </a:cubicBezTo>
                  <a:cubicBezTo>
                    <a:pt x="17336" y="21122"/>
                    <a:pt x="17131" y="19972"/>
                    <a:pt x="16802" y="18370"/>
                  </a:cubicBezTo>
                  <a:cubicBezTo>
                    <a:pt x="16473" y="16398"/>
                    <a:pt x="13762" y="15330"/>
                    <a:pt x="13639" y="15289"/>
                  </a:cubicBezTo>
                  <a:cubicBezTo>
                    <a:pt x="13618" y="15268"/>
                    <a:pt x="13587" y="15258"/>
                    <a:pt x="13557" y="15258"/>
                  </a:cubicBezTo>
                  <a:cubicBezTo>
                    <a:pt x="13526" y="15258"/>
                    <a:pt x="13495" y="15268"/>
                    <a:pt x="13474" y="15289"/>
                  </a:cubicBezTo>
                  <a:lnTo>
                    <a:pt x="12324" y="15700"/>
                  </a:lnTo>
                  <a:cubicBezTo>
                    <a:pt x="12240" y="15731"/>
                    <a:pt x="12151" y="15747"/>
                    <a:pt x="12061" y="15747"/>
                  </a:cubicBezTo>
                  <a:cubicBezTo>
                    <a:pt x="11799" y="15747"/>
                    <a:pt x="11532" y="15616"/>
                    <a:pt x="11379" y="15371"/>
                  </a:cubicBezTo>
                  <a:lnTo>
                    <a:pt x="9818" y="12865"/>
                  </a:lnTo>
                  <a:cubicBezTo>
                    <a:pt x="9777" y="12783"/>
                    <a:pt x="9736" y="12742"/>
                    <a:pt x="9654" y="12742"/>
                  </a:cubicBezTo>
                  <a:cubicBezTo>
                    <a:pt x="9572" y="12742"/>
                    <a:pt x="9490" y="12742"/>
                    <a:pt x="9449" y="12783"/>
                  </a:cubicBezTo>
                  <a:cubicBezTo>
                    <a:pt x="9449" y="12820"/>
                    <a:pt x="7447" y="14192"/>
                    <a:pt x="5428" y="14192"/>
                  </a:cubicBezTo>
                  <a:cubicBezTo>
                    <a:pt x="5206" y="14192"/>
                    <a:pt x="4985" y="14175"/>
                    <a:pt x="4766" y="14139"/>
                  </a:cubicBezTo>
                  <a:cubicBezTo>
                    <a:pt x="3944" y="14015"/>
                    <a:pt x="3780" y="13358"/>
                    <a:pt x="3615" y="12208"/>
                  </a:cubicBezTo>
                  <a:cubicBezTo>
                    <a:pt x="3369" y="10770"/>
                    <a:pt x="3081" y="9004"/>
                    <a:pt x="575" y="8511"/>
                  </a:cubicBezTo>
                  <a:cubicBezTo>
                    <a:pt x="575" y="6703"/>
                    <a:pt x="1520" y="4772"/>
                    <a:pt x="3122" y="3211"/>
                  </a:cubicBezTo>
                  <a:cubicBezTo>
                    <a:pt x="5025" y="1449"/>
                    <a:pt x="7502" y="504"/>
                    <a:pt x="10061" y="504"/>
                  </a:cubicBezTo>
                  <a:close/>
                  <a:moveTo>
                    <a:pt x="10019" y="0"/>
                  </a:moveTo>
                  <a:cubicBezTo>
                    <a:pt x="7357" y="0"/>
                    <a:pt x="4760" y="1016"/>
                    <a:pt x="2794" y="2842"/>
                  </a:cubicBezTo>
                  <a:cubicBezTo>
                    <a:pt x="1027" y="4526"/>
                    <a:pt x="0" y="6744"/>
                    <a:pt x="123" y="8716"/>
                  </a:cubicBezTo>
                  <a:cubicBezTo>
                    <a:pt x="123" y="8839"/>
                    <a:pt x="206" y="8962"/>
                    <a:pt x="329" y="8962"/>
                  </a:cubicBezTo>
                  <a:cubicBezTo>
                    <a:pt x="2629" y="9373"/>
                    <a:pt x="2876" y="10852"/>
                    <a:pt x="3122" y="12290"/>
                  </a:cubicBezTo>
                  <a:cubicBezTo>
                    <a:pt x="3287" y="13358"/>
                    <a:pt x="3451" y="14426"/>
                    <a:pt x="4683" y="14632"/>
                  </a:cubicBezTo>
                  <a:cubicBezTo>
                    <a:pt x="4953" y="14680"/>
                    <a:pt x="5223" y="14702"/>
                    <a:pt x="5490" y="14702"/>
                  </a:cubicBezTo>
                  <a:cubicBezTo>
                    <a:pt x="7263" y="14702"/>
                    <a:pt x="8924" y="13751"/>
                    <a:pt x="9531" y="13358"/>
                  </a:cubicBezTo>
                  <a:lnTo>
                    <a:pt x="10928" y="15659"/>
                  </a:lnTo>
                  <a:cubicBezTo>
                    <a:pt x="11172" y="16056"/>
                    <a:pt x="11620" y="16271"/>
                    <a:pt x="12071" y="16271"/>
                  </a:cubicBezTo>
                  <a:cubicBezTo>
                    <a:pt x="12226" y="16271"/>
                    <a:pt x="12382" y="16245"/>
                    <a:pt x="12530" y="16193"/>
                  </a:cubicBezTo>
                  <a:lnTo>
                    <a:pt x="13557" y="15823"/>
                  </a:lnTo>
                  <a:cubicBezTo>
                    <a:pt x="14009" y="15987"/>
                    <a:pt x="16063" y="16973"/>
                    <a:pt x="16350" y="18493"/>
                  </a:cubicBezTo>
                  <a:cubicBezTo>
                    <a:pt x="16679" y="20301"/>
                    <a:pt x="16884" y="21574"/>
                    <a:pt x="16884" y="21574"/>
                  </a:cubicBezTo>
                  <a:cubicBezTo>
                    <a:pt x="16925" y="21615"/>
                    <a:pt x="16925" y="21656"/>
                    <a:pt x="16966" y="21656"/>
                  </a:cubicBezTo>
                  <a:cubicBezTo>
                    <a:pt x="17309" y="22076"/>
                    <a:pt x="17794" y="22318"/>
                    <a:pt x="18321" y="22318"/>
                  </a:cubicBezTo>
                  <a:cubicBezTo>
                    <a:pt x="18362" y="22318"/>
                    <a:pt x="18404" y="22317"/>
                    <a:pt x="18445" y="22314"/>
                  </a:cubicBezTo>
                  <a:cubicBezTo>
                    <a:pt x="18938" y="22314"/>
                    <a:pt x="19472" y="22149"/>
                    <a:pt x="19924" y="21903"/>
                  </a:cubicBezTo>
                  <a:cubicBezTo>
                    <a:pt x="22307" y="20711"/>
                    <a:pt x="21690" y="16891"/>
                    <a:pt x="21567" y="16193"/>
                  </a:cubicBezTo>
                  <a:cubicBezTo>
                    <a:pt x="21855" y="15617"/>
                    <a:pt x="23498" y="12290"/>
                    <a:pt x="23169" y="9702"/>
                  </a:cubicBezTo>
                  <a:cubicBezTo>
                    <a:pt x="22800" y="7114"/>
                    <a:pt x="19513" y="6128"/>
                    <a:pt x="18692" y="5923"/>
                  </a:cubicBezTo>
                  <a:cubicBezTo>
                    <a:pt x="18568" y="4978"/>
                    <a:pt x="17582" y="705"/>
                    <a:pt x="11379" y="89"/>
                  </a:cubicBezTo>
                  <a:cubicBezTo>
                    <a:pt x="10926" y="29"/>
                    <a:pt x="10471" y="0"/>
                    <a:pt x="100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262;p49"/>
            <p:cNvSpPr/>
            <p:nvPr/>
          </p:nvSpPr>
          <p:spPr>
            <a:xfrm>
              <a:off x="4382550" y="560100"/>
              <a:ext cx="124875" cy="140200"/>
            </a:xfrm>
            <a:custGeom>
              <a:avLst/>
              <a:gdLst/>
              <a:ahLst/>
              <a:cxnLst/>
              <a:rect l="l" t="t" r="r" b="b"/>
              <a:pathLst>
                <a:path w="4995" h="5608" extrusionOk="0">
                  <a:moveTo>
                    <a:pt x="1789" y="1"/>
                  </a:moveTo>
                  <a:cubicBezTo>
                    <a:pt x="1726" y="1"/>
                    <a:pt x="1664" y="7"/>
                    <a:pt x="1602" y="20"/>
                  </a:cubicBezTo>
                  <a:cubicBezTo>
                    <a:pt x="0" y="349"/>
                    <a:pt x="82" y="3348"/>
                    <a:pt x="82" y="3348"/>
                  </a:cubicBezTo>
                  <a:lnTo>
                    <a:pt x="2588" y="5607"/>
                  </a:lnTo>
                  <a:cubicBezTo>
                    <a:pt x="4995" y="3713"/>
                    <a:pt x="3309" y="1"/>
                    <a:pt x="1789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263;p49"/>
            <p:cNvSpPr/>
            <p:nvPr/>
          </p:nvSpPr>
          <p:spPr>
            <a:xfrm>
              <a:off x="4376375" y="553775"/>
              <a:ext cx="117100" cy="152675"/>
            </a:xfrm>
            <a:custGeom>
              <a:avLst/>
              <a:gdLst/>
              <a:ahLst/>
              <a:cxnLst/>
              <a:rect l="l" t="t" r="r" b="b"/>
              <a:pathLst>
                <a:path w="4684" h="6107" extrusionOk="0">
                  <a:moveTo>
                    <a:pt x="2051" y="0"/>
                  </a:moveTo>
                  <a:cubicBezTo>
                    <a:pt x="1969" y="0"/>
                    <a:pt x="1888" y="9"/>
                    <a:pt x="1808" y="27"/>
                  </a:cubicBezTo>
                  <a:cubicBezTo>
                    <a:pt x="1" y="396"/>
                    <a:pt x="83" y="3477"/>
                    <a:pt x="83" y="3601"/>
                  </a:cubicBezTo>
                  <a:cubicBezTo>
                    <a:pt x="83" y="3765"/>
                    <a:pt x="206" y="3847"/>
                    <a:pt x="329" y="3847"/>
                  </a:cubicBezTo>
                  <a:cubicBezTo>
                    <a:pt x="494" y="3847"/>
                    <a:pt x="617" y="3765"/>
                    <a:pt x="617" y="3601"/>
                  </a:cubicBezTo>
                  <a:cubicBezTo>
                    <a:pt x="576" y="2820"/>
                    <a:pt x="781" y="766"/>
                    <a:pt x="1890" y="520"/>
                  </a:cubicBezTo>
                  <a:cubicBezTo>
                    <a:pt x="1942" y="508"/>
                    <a:pt x="1994" y="502"/>
                    <a:pt x="2046" y="502"/>
                  </a:cubicBezTo>
                  <a:cubicBezTo>
                    <a:pt x="2541" y="502"/>
                    <a:pt x="3080" y="1013"/>
                    <a:pt x="3451" y="1793"/>
                  </a:cubicBezTo>
                  <a:cubicBezTo>
                    <a:pt x="4150" y="3067"/>
                    <a:pt x="3821" y="4710"/>
                    <a:pt x="2671" y="5614"/>
                  </a:cubicBezTo>
                  <a:cubicBezTo>
                    <a:pt x="2548" y="5737"/>
                    <a:pt x="2548" y="5901"/>
                    <a:pt x="2630" y="5983"/>
                  </a:cubicBezTo>
                  <a:cubicBezTo>
                    <a:pt x="2671" y="6065"/>
                    <a:pt x="2753" y="6107"/>
                    <a:pt x="2835" y="6107"/>
                  </a:cubicBezTo>
                  <a:cubicBezTo>
                    <a:pt x="2876" y="6107"/>
                    <a:pt x="2917" y="6065"/>
                    <a:pt x="2999" y="6065"/>
                  </a:cubicBezTo>
                  <a:cubicBezTo>
                    <a:pt x="4314" y="4956"/>
                    <a:pt x="4684" y="3108"/>
                    <a:pt x="3903" y="1547"/>
                  </a:cubicBezTo>
                  <a:cubicBezTo>
                    <a:pt x="3463" y="594"/>
                    <a:pt x="2729" y="0"/>
                    <a:pt x="205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264;p49"/>
            <p:cNvSpPr/>
            <p:nvPr/>
          </p:nvSpPr>
          <p:spPr>
            <a:xfrm>
              <a:off x="4409250" y="586000"/>
              <a:ext cx="33900" cy="86550"/>
            </a:xfrm>
            <a:custGeom>
              <a:avLst/>
              <a:gdLst/>
              <a:ahLst/>
              <a:cxnLst/>
              <a:rect l="l" t="t" r="r" b="b"/>
              <a:pathLst>
                <a:path w="1356" h="3462" extrusionOk="0">
                  <a:moveTo>
                    <a:pt x="734" y="1"/>
                  </a:moveTo>
                  <a:cubicBezTo>
                    <a:pt x="668" y="1"/>
                    <a:pt x="596" y="32"/>
                    <a:pt x="534" y="93"/>
                  </a:cubicBezTo>
                  <a:cubicBezTo>
                    <a:pt x="164" y="504"/>
                    <a:pt x="0" y="1079"/>
                    <a:pt x="41" y="1613"/>
                  </a:cubicBezTo>
                  <a:cubicBezTo>
                    <a:pt x="123" y="2312"/>
                    <a:pt x="411" y="2928"/>
                    <a:pt x="904" y="3421"/>
                  </a:cubicBezTo>
                  <a:cubicBezTo>
                    <a:pt x="945" y="3421"/>
                    <a:pt x="986" y="3462"/>
                    <a:pt x="1068" y="3462"/>
                  </a:cubicBezTo>
                  <a:cubicBezTo>
                    <a:pt x="1109" y="3462"/>
                    <a:pt x="1191" y="3421"/>
                    <a:pt x="1274" y="3380"/>
                  </a:cubicBezTo>
                  <a:cubicBezTo>
                    <a:pt x="1356" y="3298"/>
                    <a:pt x="1315" y="3133"/>
                    <a:pt x="1233" y="3051"/>
                  </a:cubicBezTo>
                  <a:cubicBezTo>
                    <a:pt x="863" y="2640"/>
                    <a:pt x="616" y="2147"/>
                    <a:pt x="575" y="1613"/>
                  </a:cubicBezTo>
                  <a:cubicBezTo>
                    <a:pt x="534" y="1203"/>
                    <a:pt x="657" y="792"/>
                    <a:pt x="945" y="463"/>
                  </a:cubicBezTo>
                  <a:cubicBezTo>
                    <a:pt x="1027" y="340"/>
                    <a:pt x="1027" y="176"/>
                    <a:pt x="904" y="93"/>
                  </a:cubicBezTo>
                  <a:cubicBezTo>
                    <a:pt x="863" y="32"/>
                    <a:pt x="801" y="1"/>
                    <a:pt x="73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265;p49"/>
            <p:cNvSpPr/>
            <p:nvPr/>
          </p:nvSpPr>
          <p:spPr>
            <a:xfrm>
              <a:off x="3747850" y="2620075"/>
              <a:ext cx="352900" cy="551175"/>
            </a:xfrm>
            <a:custGeom>
              <a:avLst/>
              <a:gdLst/>
              <a:ahLst/>
              <a:cxnLst/>
              <a:rect l="l" t="t" r="r" b="b"/>
              <a:pathLst>
                <a:path w="14116" h="22047" extrusionOk="0">
                  <a:moveTo>
                    <a:pt x="3362" y="1"/>
                  </a:moveTo>
                  <a:cubicBezTo>
                    <a:pt x="1828" y="1"/>
                    <a:pt x="658" y="316"/>
                    <a:pt x="658" y="316"/>
                  </a:cubicBezTo>
                  <a:lnTo>
                    <a:pt x="1233" y="4917"/>
                  </a:lnTo>
                  <a:cubicBezTo>
                    <a:pt x="1356" y="5944"/>
                    <a:pt x="1356" y="6971"/>
                    <a:pt x="1151" y="7956"/>
                  </a:cubicBezTo>
                  <a:cubicBezTo>
                    <a:pt x="699" y="10257"/>
                    <a:pt x="1" y="14611"/>
                    <a:pt x="535" y="16460"/>
                  </a:cubicBezTo>
                  <a:cubicBezTo>
                    <a:pt x="1192" y="19007"/>
                    <a:pt x="2548" y="17857"/>
                    <a:pt x="3082" y="19664"/>
                  </a:cubicBezTo>
                  <a:cubicBezTo>
                    <a:pt x="3616" y="21472"/>
                    <a:pt x="6532" y="22047"/>
                    <a:pt x="6532" y="22047"/>
                  </a:cubicBezTo>
                  <a:lnTo>
                    <a:pt x="8710" y="14529"/>
                  </a:lnTo>
                  <a:cubicBezTo>
                    <a:pt x="9572" y="15433"/>
                    <a:pt x="10517" y="16296"/>
                    <a:pt x="11544" y="17035"/>
                  </a:cubicBezTo>
                  <a:cubicBezTo>
                    <a:pt x="11864" y="17270"/>
                    <a:pt x="12203" y="17369"/>
                    <a:pt x="12518" y="17369"/>
                  </a:cubicBezTo>
                  <a:cubicBezTo>
                    <a:pt x="13416" y="17369"/>
                    <a:pt x="14115" y="16563"/>
                    <a:pt x="13598" y="15803"/>
                  </a:cubicBezTo>
                  <a:cubicBezTo>
                    <a:pt x="12859" y="14776"/>
                    <a:pt x="10764" y="10914"/>
                    <a:pt x="10394" y="7587"/>
                  </a:cubicBezTo>
                  <a:cubicBezTo>
                    <a:pt x="9983" y="4259"/>
                    <a:pt x="8340" y="4013"/>
                    <a:pt x="7847" y="1260"/>
                  </a:cubicBezTo>
                  <a:cubicBezTo>
                    <a:pt x="6457" y="262"/>
                    <a:pt x="4759" y="1"/>
                    <a:pt x="3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266;p49"/>
            <p:cNvSpPr/>
            <p:nvPr/>
          </p:nvSpPr>
          <p:spPr>
            <a:xfrm>
              <a:off x="3740675" y="2612150"/>
              <a:ext cx="361525" cy="564250"/>
            </a:xfrm>
            <a:custGeom>
              <a:avLst/>
              <a:gdLst/>
              <a:ahLst/>
              <a:cxnLst/>
              <a:rect l="l" t="t" r="r" b="b"/>
              <a:pathLst>
                <a:path w="14461" h="22570" extrusionOk="0">
                  <a:moveTo>
                    <a:pt x="3522" y="541"/>
                  </a:moveTo>
                  <a:cubicBezTo>
                    <a:pt x="4883" y="541"/>
                    <a:pt x="6548" y="777"/>
                    <a:pt x="7887" y="1701"/>
                  </a:cubicBezTo>
                  <a:cubicBezTo>
                    <a:pt x="8093" y="2687"/>
                    <a:pt x="8504" y="3631"/>
                    <a:pt x="9079" y="4453"/>
                  </a:cubicBezTo>
                  <a:cubicBezTo>
                    <a:pt x="9818" y="5480"/>
                    <a:pt x="10270" y="6671"/>
                    <a:pt x="10393" y="7904"/>
                  </a:cubicBezTo>
                  <a:cubicBezTo>
                    <a:pt x="10763" y="11149"/>
                    <a:pt x="12776" y="15011"/>
                    <a:pt x="13680" y="16243"/>
                  </a:cubicBezTo>
                  <a:cubicBezTo>
                    <a:pt x="13885" y="16531"/>
                    <a:pt x="13844" y="16900"/>
                    <a:pt x="13598" y="17106"/>
                  </a:cubicBezTo>
                  <a:cubicBezTo>
                    <a:pt x="13351" y="17311"/>
                    <a:pt x="13064" y="17414"/>
                    <a:pt x="12776" y="17414"/>
                  </a:cubicBezTo>
                  <a:cubicBezTo>
                    <a:pt x="12488" y="17414"/>
                    <a:pt x="12201" y="17311"/>
                    <a:pt x="11954" y="17106"/>
                  </a:cubicBezTo>
                  <a:cubicBezTo>
                    <a:pt x="10968" y="16366"/>
                    <a:pt x="10024" y="15545"/>
                    <a:pt x="9202" y="14641"/>
                  </a:cubicBezTo>
                  <a:cubicBezTo>
                    <a:pt x="9140" y="14595"/>
                    <a:pt x="9067" y="14572"/>
                    <a:pt x="8998" y="14572"/>
                  </a:cubicBezTo>
                  <a:cubicBezTo>
                    <a:pt x="8882" y="14572"/>
                    <a:pt x="8776" y="14636"/>
                    <a:pt x="8750" y="14764"/>
                  </a:cubicBezTo>
                  <a:lnTo>
                    <a:pt x="6614" y="22035"/>
                  </a:lnTo>
                  <a:cubicBezTo>
                    <a:pt x="5957" y="21830"/>
                    <a:pt x="4026" y="21214"/>
                    <a:pt x="3615" y="19899"/>
                  </a:cubicBezTo>
                  <a:cubicBezTo>
                    <a:pt x="3451" y="19242"/>
                    <a:pt x="2999" y="18708"/>
                    <a:pt x="2383" y="18502"/>
                  </a:cubicBezTo>
                  <a:cubicBezTo>
                    <a:pt x="1890" y="18215"/>
                    <a:pt x="1397" y="17968"/>
                    <a:pt x="1027" y="16695"/>
                  </a:cubicBezTo>
                  <a:cubicBezTo>
                    <a:pt x="534" y="14846"/>
                    <a:pt x="1315" y="10204"/>
                    <a:pt x="1684" y="8315"/>
                  </a:cubicBezTo>
                  <a:cubicBezTo>
                    <a:pt x="1849" y="7288"/>
                    <a:pt x="1890" y="6219"/>
                    <a:pt x="1767" y="5192"/>
                  </a:cubicBezTo>
                  <a:lnTo>
                    <a:pt x="1191" y="756"/>
                  </a:lnTo>
                  <a:cubicBezTo>
                    <a:pt x="1587" y="684"/>
                    <a:pt x="2463" y="541"/>
                    <a:pt x="3522" y="541"/>
                  </a:cubicBezTo>
                  <a:close/>
                  <a:moveTo>
                    <a:pt x="3559" y="1"/>
                  </a:moveTo>
                  <a:cubicBezTo>
                    <a:pt x="2075" y="1"/>
                    <a:pt x="946" y="283"/>
                    <a:pt x="863" y="304"/>
                  </a:cubicBezTo>
                  <a:cubicBezTo>
                    <a:pt x="740" y="345"/>
                    <a:pt x="657" y="468"/>
                    <a:pt x="657" y="592"/>
                  </a:cubicBezTo>
                  <a:lnTo>
                    <a:pt x="1274" y="5234"/>
                  </a:lnTo>
                  <a:cubicBezTo>
                    <a:pt x="1397" y="6219"/>
                    <a:pt x="1356" y="7205"/>
                    <a:pt x="1150" y="8191"/>
                  </a:cubicBezTo>
                  <a:cubicBezTo>
                    <a:pt x="698" y="10615"/>
                    <a:pt x="0" y="14928"/>
                    <a:pt x="534" y="16818"/>
                  </a:cubicBezTo>
                  <a:cubicBezTo>
                    <a:pt x="945" y="18338"/>
                    <a:pt x="1602" y="18626"/>
                    <a:pt x="2177" y="18913"/>
                  </a:cubicBezTo>
                  <a:cubicBezTo>
                    <a:pt x="2629" y="19119"/>
                    <a:pt x="2999" y="19529"/>
                    <a:pt x="3122" y="20022"/>
                  </a:cubicBezTo>
                  <a:cubicBezTo>
                    <a:pt x="3697" y="21953"/>
                    <a:pt x="6655" y="22569"/>
                    <a:pt x="6778" y="22569"/>
                  </a:cubicBezTo>
                  <a:lnTo>
                    <a:pt x="6819" y="22569"/>
                  </a:lnTo>
                  <a:cubicBezTo>
                    <a:pt x="6902" y="22569"/>
                    <a:pt x="7025" y="22487"/>
                    <a:pt x="7025" y="22405"/>
                  </a:cubicBezTo>
                  <a:lnTo>
                    <a:pt x="9079" y="15339"/>
                  </a:lnTo>
                  <a:cubicBezTo>
                    <a:pt x="9900" y="16120"/>
                    <a:pt x="10763" y="16859"/>
                    <a:pt x="11667" y="17517"/>
                  </a:cubicBezTo>
                  <a:cubicBezTo>
                    <a:pt x="11984" y="17794"/>
                    <a:pt x="12368" y="17928"/>
                    <a:pt x="12754" y="17928"/>
                  </a:cubicBezTo>
                  <a:cubicBezTo>
                    <a:pt x="13168" y="17928"/>
                    <a:pt x="13586" y="17773"/>
                    <a:pt x="13926" y="17475"/>
                  </a:cubicBezTo>
                  <a:cubicBezTo>
                    <a:pt x="14378" y="17106"/>
                    <a:pt x="14460" y="16407"/>
                    <a:pt x="14091" y="15955"/>
                  </a:cubicBezTo>
                  <a:cubicBezTo>
                    <a:pt x="13556" y="15175"/>
                    <a:pt x="11297" y="11313"/>
                    <a:pt x="10927" y="7863"/>
                  </a:cubicBezTo>
                  <a:cubicBezTo>
                    <a:pt x="10804" y="6507"/>
                    <a:pt x="10311" y="5234"/>
                    <a:pt x="9531" y="4165"/>
                  </a:cubicBezTo>
                  <a:cubicBezTo>
                    <a:pt x="8956" y="3344"/>
                    <a:pt x="8545" y="2440"/>
                    <a:pt x="8380" y="1495"/>
                  </a:cubicBezTo>
                  <a:cubicBezTo>
                    <a:pt x="8380" y="1454"/>
                    <a:pt x="8339" y="1372"/>
                    <a:pt x="8298" y="1331"/>
                  </a:cubicBezTo>
                  <a:cubicBezTo>
                    <a:pt x="6813" y="273"/>
                    <a:pt x="5015" y="1"/>
                    <a:pt x="355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267;p49"/>
            <p:cNvSpPr/>
            <p:nvPr/>
          </p:nvSpPr>
          <p:spPr>
            <a:xfrm>
              <a:off x="3763250" y="2619725"/>
              <a:ext cx="252675" cy="235225"/>
            </a:xfrm>
            <a:custGeom>
              <a:avLst/>
              <a:gdLst/>
              <a:ahLst/>
              <a:cxnLst/>
              <a:rect l="l" t="t" r="r" b="b"/>
              <a:pathLst>
                <a:path w="10107" h="9409" extrusionOk="0">
                  <a:moveTo>
                    <a:pt x="1891" y="1"/>
                  </a:moveTo>
                  <a:cubicBezTo>
                    <a:pt x="1274" y="42"/>
                    <a:pt x="617" y="124"/>
                    <a:pt x="1" y="289"/>
                  </a:cubicBezTo>
                  <a:lnTo>
                    <a:pt x="412" y="3411"/>
                  </a:lnTo>
                  <a:cubicBezTo>
                    <a:pt x="4684" y="5095"/>
                    <a:pt x="8340" y="7929"/>
                    <a:pt x="10107" y="9408"/>
                  </a:cubicBezTo>
                  <a:cubicBezTo>
                    <a:pt x="9942" y="8792"/>
                    <a:pt x="9819" y="8217"/>
                    <a:pt x="9778" y="7601"/>
                  </a:cubicBezTo>
                  <a:cubicBezTo>
                    <a:pt x="9367" y="4232"/>
                    <a:pt x="7724" y="3986"/>
                    <a:pt x="7231" y="1233"/>
                  </a:cubicBezTo>
                  <a:cubicBezTo>
                    <a:pt x="6902" y="1028"/>
                    <a:pt x="6533" y="823"/>
                    <a:pt x="6163" y="658"/>
                  </a:cubicBezTo>
                  <a:lnTo>
                    <a:pt x="189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268;p49"/>
            <p:cNvSpPr/>
            <p:nvPr/>
          </p:nvSpPr>
          <p:spPr>
            <a:xfrm>
              <a:off x="3757100" y="2613575"/>
              <a:ext cx="266025" cy="247525"/>
            </a:xfrm>
            <a:custGeom>
              <a:avLst/>
              <a:gdLst/>
              <a:ahLst/>
              <a:cxnLst/>
              <a:rect l="l" t="t" r="r" b="b"/>
              <a:pathLst>
                <a:path w="10641" h="9901" extrusionOk="0">
                  <a:moveTo>
                    <a:pt x="2137" y="493"/>
                  </a:moveTo>
                  <a:lnTo>
                    <a:pt x="6327" y="1151"/>
                  </a:lnTo>
                  <a:cubicBezTo>
                    <a:pt x="6655" y="1274"/>
                    <a:pt x="6943" y="1438"/>
                    <a:pt x="7230" y="1644"/>
                  </a:cubicBezTo>
                  <a:cubicBezTo>
                    <a:pt x="7436" y="2630"/>
                    <a:pt x="7847" y="3574"/>
                    <a:pt x="8422" y="4396"/>
                  </a:cubicBezTo>
                  <a:cubicBezTo>
                    <a:pt x="9161" y="5423"/>
                    <a:pt x="9613" y="6614"/>
                    <a:pt x="9736" y="7847"/>
                  </a:cubicBezTo>
                  <a:cubicBezTo>
                    <a:pt x="9777" y="8216"/>
                    <a:pt x="9860" y="8586"/>
                    <a:pt x="9942" y="8956"/>
                  </a:cubicBezTo>
                  <a:cubicBezTo>
                    <a:pt x="7189" y="6697"/>
                    <a:pt x="4149" y="4848"/>
                    <a:pt x="904" y="3492"/>
                  </a:cubicBezTo>
                  <a:lnTo>
                    <a:pt x="534" y="699"/>
                  </a:lnTo>
                  <a:cubicBezTo>
                    <a:pt x="1068" y="617"/>
                    <a:pt x="1603" y="535"/>
                    <a:pt x="2137" y="493"/>
                  </a:cubicBezTo>
                  <a:close/>
                  <a:moveTo>
                    <a:pt x="2137" y="0"/>
                  </a:moveTo>
                  <a:cubicBezTo>
                    <a:pt x="1479" y="42"/>
                    <a:pt x="822" y="124"/>
                    <a:pt x="206" y="247"/>
                  </a:cubicBezTo>
                  <a:cubicBezTo>
                    <a:pt x="83" y="288"/>
                    <a:pt x="0" y="411"/>
                    <a:pt x="0" y="535"/>
                  </a:cubicBezTo>
                  <a:lnTo>
                    <a:pt x="411" y="3698"/>
                  </a:lnTo>
                  <a:cubicBezTo>
                    <a:pt x="411" y="3780"/>
                    <a:pt x="493" y="3862"/>
                    <a:pt x="576" y="3903"/>
                  </a:cubicBezTo>
                  <a:cubicBezTo>
                    <a:pt x="4067" y="5382"/>
                    <a:pt x="7313" y="7354"/>
                    <a:pt x="10188" y="9860"/>
                  </a:cubicBezTo>
                  <a:cubicBezTo>
                    <a:pt x="10229" y="9901"/>
                    <a:pt x="10311" y="9901"/>
                    <a:pt x="10353" y="9901"/>
                  </a:cubicBezTo>
                  <a:cubicBezTo>
                    <a:pt x="10394" y="9901"/>
                    <a:pt x="10476" y="9901"/>
                    <a:pt x="10517" y="9860"/>
                  </a:cubicBezTo>
                  <a:cubicBezTo>
                    <a:pt x="10599" y="9778"/>
                    <a:pt x="10640" y="9654"/>
                    <a:pt x="10599" y="9572"/>
                  </a:cubicBezTo>
                  <a:cubicBezTo>
                    <a:pt x="10435" y="8956"/>
                    <a:pt x="10353" y="8381"/>
                    <a:pt x="10270" y="7765"/>
                  </a:cubicBezTo>
                  <a:cubicBezTo>
                    <a:pt x="10147" y="6450"/>
                    <a:pt x="9654" y="5177"/>
                    <a:pt x="8874" y="4067"/>
                  </a:cubicBezTo>
                  <a:cubicBezTo>
                    <a:pt x="8299" y="3287"/>
                    <a:pt x="7888" y="2383"/>
                    <a:pt x="7723" y="1438"/>
                  </a:cubicBezTo>
                  <a:cubicBezTo>
                    <a:pt x="7723" y="1356"/>
                    <a:pt x="7682" y="1315"/>
                    <a:pt x="7641" y="1274"/>
                  </a:cubicBezTo>
                  <a:cubicBezTo>
                    <a:pt x="7272" y="1027"/>
                    <a:pt x="6902" y="822"/>
                    <a:pt x="6491" y="617"/>
                  </a:cubicBezTo>
                  <a:lnTo>
                    <a:pt x="6450" y="617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69;p49"/>
            <p:cNvSpPr/>
            <p:nvPr/>
          </p:nvSpPr>
          <p:spPr>
            <a:xfrm>
              <a:off x="3837200" y="3024275"/>
              <a:ext cx="53425" cy="143900"/>
            </a:xfrm>
            <a:custGeom>
              <a:avLst/>
              <a:gdLst/>
              <a:ahLst/>
              <a:cxnLst/>
              <a:rect l="l" t="t" r="r" b="b"/>
              <a:pathLst>
                <a:path w="2137" h="5756" extrusionOk="0">
                  <a:moveTo>
                    <a:pt x="985" y="1"/>
                  </a:moveTo>
                  <a:cubicBezTo>
                    <a:pt x="871" y="1"/>
                    <a:pt x="758" y="66"/>
                    <a:pt x="740" y="210"/>
                  </a:cubicBezTo>
                  <a:cubicBezTo>
                    <a:pt x="699" y="374"/>
                    <a:pt x="1" y="4236"/>
                    <a:pt x="1685" y="5715"/>
                  </a:cubicBezTo>
                  <a:cubicBezTo>
                    <a:pt x="1726" y="5756"/>
                    <a:pt x="1767" y="5756"/>
                    <a:pt x="1849" y="5756"/>
                  </a:cubicBezTo>
                  <a:cubicBezTo>
                    <a:pt x="1931" y="5756"/>
                    <a:pt x="1972" y="5715"/>
                    <a:pt x="2014" y="5674"/>
                  </a:cubicBezTo>
                  <a:cubicBezTo>
                    <a:pt x="2137" y="5591"/>
                    <a:pt x="2137" y="5427"/>
                    <a:pt x="2014" y="5304"/>
                  </a:cubicBezTo>
                  <a:cubicBezTo>
                    <a:pt x="576" y="4030"/>
                    <a:pt x="1233" y="333"/>
                    <a:pt x="1233" y="292"/>
                  </a:cubicBezTo>
                  <a:cubicBezTo>
                    <a:pt x="1279" y="108"/>
                    <a:pt x="1131" y="1"/>
                    <a:pt x="9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70;p49"/>
            <p:cNvSpPr/>
            <p:nvPr/>
          </p:nvSpPr>
          <p:spPr>
            <a:xfrm>
              <a:off x="3796125" y="2999725"/>
              <a:ext cx="24675" cy="97600"/>
            </a:xfrm>
            <a:custGeom>
              <a:avLst/>
              <a:gdLst/>
              <a:ahLst/>
              <a:cxnLst/>
              <a:rect l="l" t="t" r="r" b="b"/>
              <a:pathLst>
                <a:path w="987" h="3904" extrusionOk="0">
                  <a:moveTo>
                    <a:pt x="493" y="1"/>
                  </a:moveTo>
                  <a:cubicBezTo>
                    <a:pt x="370" y="1"/>
                    <a:pt x="247" y="83"/>
                    <a:pt x="247" y="247"/>
                  </a:cubicBezTo>
                  <a:cubicBezTo>
                    <a:pt x="206" y="494"/>
                    <a:pt x="0" y="2917"/>
                    <a:pt x="493" y="3780"/>
                  </a:cubicBezTo>
                  <a:cubicBezTo>
                    <a:pt x="534" y="3821"/>
                    <a:pt x="617" y="3903"/>
                    <a:pt x="699" y="3903"/>
                  </a:cubicBezTo>
                  <a:cubicBezTo>
                    <a:pt x="740" y="3903"/>
                    <a:pt x="781" y="3862"/>
                    <a:pt x="822" y="3862"/>
                  </a:cubicBezTo>
                  <a:cubicBezTo>
                    <a:pt x="945" y="3780"/>
                    <a:pt x="986" y="3657"/>
                    <a:pt x="945" y="3492"/>
                  </a:cubicBezTo>
                  <a:cubicBezTo>
                    <a:pt x="576" y="2917"/>
                    <a:pt x="658" y="987"/>
                    <a:pt x="740" y="288"/>
                  </a:cubicBezTo>
                  <a:cubicBezTo>
                    <a:pt x="740" y="124"/>
                    <a:pt x="658" y="1"/>
                    <a:pt x="4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71;p49"/>
            <p:cNvSpPr/>
            <p:nvPr/>
          </p:nvSpPr>
          <p:spPr>
            <a:xfrm>
              <a:off x="3887525" y="3022825"/>
              <a:ext cx="115050" cy="165250"/>
            </a:xfrm>
            <a:custGeom>
              <a:avLst/>
              <a:gdLst/>
              <a:ahLst/>
              <a:cxnLst/>
              <a:rect l="l" t="t" r="r" b="b"/>
              <a:pathLst>
                <a:path w="4602" h="6610" extrusionOk="0">
                  <a:moveTo>
                    <a:pt x="607" y="0"/>
                  </a:moveTo>
                  <a:cubicBezTo>
                    <a:pt x="398" y="0"/>
                    <a:pt x="191" y="147"/>
                    <a:pt x="124" y="350"/>
                  </a:cubicBezTo>
                  <a:cubicBezTo>
                    <a:pt x="1" y="597"/>
                    <a:pt x="1" y="884"/>
                    <a:pt x="165" y="1131"/>
                  </a:cubicBezTo>
                  <a:cubicBezTo>
                    <a:pt x="329" y="1377"/>
                    <a:pt x="576" y="1706"/>
                    <a:pt x="863" y="2034"/>
                  </a:cubicBezTo>
                  <a:cubicBezTo>
                    <a:pt x="699" y="2075"/>
                    <a:pt x="576" y="2199"/>
                    <a:pt x="494" y="2363"/>
                  </a:cubicBezTo>
                  <a:cubicBezTo>
                    <a:pt x="370" y="2610"/>
                    <a:pt x="370" y="2897"/>
                    <a:pt x="535" y="3144"/>
                  </a:cubicBezTo>
                  <a:cubicBezTo>
                    <a:pt x="781" y="3472"/>
                    <a:pt x="1192" y="4006"/>
                    <a:pt x="1644" y="4540"/>
                  </a:cubicBezTo>
                  <a:cubicBezTo>
                    <a:pt x="1356" y="4417"/>
                    <a:pt x="1069" y="4294"/>
                    <a:pt x="740" y="4212"/>
                  </a:cubicBezTo>
                  <a:cubicBezTo>
                    <a:pt x="709" y="4206"/>
                    <a:pt x="677" y="4204"/>
                    <a:pt x="645" y="4204"/>
                  </a:cubicBezTo>
                  <a:cubicBezTo>
                    <a:pt x="424" y="4204"/>
                    <a:pt x="196" y="4325"/>
                    <a:pt x="124" y="4540"/>
                  </a:cubicBezTo>
                  <a:cubicBezTo>
                    <a:pt x="1" y="4787"/>
                    <a:pt x="1" y="5074"/>
                    <a:pt x="165" y="5321"/>
                  </a:cubicBezTo>
                  <a:cubicBezTo>
                    <a:pt x="329" y="5526"/>
                    <a:pt x="535" y="5814"/>
                    <a:pt x="740" y="6101"/>
                  </a:cubicBezTo>
                  <a:cubicBezTo>
                    <a:pt x="1029" y="6451"/>
                    <a:pt x="1420" y="6610"/>
                    <a:pt x="1801" y="6610"/>
                  </a:cubicBezTo>
                  <a:cubicBezTo>
                    <a:pt x="2450" y="6610"/>
                    <a:pt x="3071" y="6153"/>
                    <a:pt x="3123" y="5403"/>
                  </a:cubicBezTo>
                  <a:cubicBezTo>
                    <a:pt x="3739" y="5033"/>
                    <a:pt x="4109" y="4417"/>
                    <a:pt x="4191" y="3719"/>
                  </a:cubicBezTo>
                  <a:cubicBezTo>
                    <a:pt x="4519" y="3349"/>
                    <a:pt x="4601" y="2856"/>
                    <a:pt x="4396" y="2404"/>
                  </a:cubicBezTo>
                  <a:cubicBezTo>
                    <a:pt x="4067" y="1706"/>
                    <a:pt x="2219" y="391"/>
                    <a:pt x="740" y="21"/>
                  </a:cubicBezTo>
                  <a:cubicBezTo>
                    <a:pt x="696" y="7"/>
                    <a:pt x="651" y="0"/>
                    <a:pt x="607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72;p49"/>
            <p:cNvSpPr/>
            <p:nvPr/>
          </p:nvSpPr>
          <p:spPr>
            <a:xfrm>
              <a:off x="3880325" y="3017700"/>
              <a:ext cx="128400" cy="177175"/>
            </a:xfrm>
            <a:custGeom>
              <a:avLst/>
              <a:gdLst/>
              <a:ahLst/>
              <a:cxnLst/>
              <a:rect l="l" t="t" r="r" b="b"/>
              <a:pathLst>
                <a:path w="5136" h="7087" extrusionOk="0">
                  <a:moveTo>
                    <a:pt x="900" y="462"/>
                  </a:moveTo>
                  <a:cubicBezTo>
                    <a:pt x="929" y="462"/>
                    <a:pt x="958" y="466"/>
                    <a:pt x="987" y="473"/>
                  </a:cubicBezTo>
                  <a:cubicBezTo>
                    <a:pt x="2466" y="843"/>
                    <a:pt x="4191" y="2116"/>
                    <a:pt x="4438" y="2691"/>
                  </a:cubicBezTo>
                  <a:cubicBezTo>
                    <a:pt x="4602" y="3061"/>
                    <a:pt x="4520" y="3472"/>
                    <a:pt x="4273" y="3718"/>
                  </a:cubicBezTo>
                  <a:cubicBezTo>
                    <a:pt x="4232" y="3759"/>
                    <a:pt x="4232" y="3800"/>
                    <a:pt x="4191" y="3883"/>
                  </a:cubicBezTo>
                  <a:cubicBezTo>
                    <a:pt x="4191" y="4499"/>
                    <a:pt x="3821" y="5033"/>
                    <a:pt x="3287" y="5361"/>
                  </a:cubicBezTo>
                  <a:cubicBezTo>
                    <a:pt x="3205" y="5403"/>
                    <a:pt x="3164" y="5485"/>
                    <a:pt x="3164" y="5567"/>
                  </a:cubicBezTo>
                  <a:cubicBezTo>
                    <a:pt x="3123" y="5978"/>
                    <a:pt x="2836" y="6347"/>
                    <a:pt x="2425" y="6471"/>
                  </a:cubicBezTo>
                  <a:cubicBezTo>
                    <a:pt x="2304" y="6515"/>
                    <a:pt x="2183" y="6535"/>
                    <a:pt x="2065" y="6535"/>
                  </a:cubicBezTo>
                  <a:cubicBezTo>
                    <a:pt x="1742" y="6535"/>
                    <a:pt x="1444" y="6383"/>
                    <a:pt x="1233" y="6142"/>
                  </a:cubicBezTo>
                  <a:cubicBezTo>
                    <a:pt x="1028" y="5813"/>
                    <a:pt x="823" y="5567"/>
                    <a:pt x="658" y="5361"/>
                  </a:cubicBezTo>
                  <a:cubicBezTo>
                    <a:pt x="576" y="5197"/>
                    <a:pt x="535" y="4992"/>
                    <a:pt x="617" y="4827"/>
                  </a:cubicBezTo>
                  <a:cubicBezTo>
                    <a:pt x="658" y="4745"/>
                    <a:pt x="782" y="4663"/>
                    <a:pt x="905" y="4663"/>
                  </a:cubicBezTo>
                  <a:lnTo>
                    <a:pt x="946" y="4663"/>
                  </a:lnTo>
                  <a:cubicBezTo>
                    <a:pt x="1233" y="4745"/>
                    <a:pt x="1521" y="4827"/>
                    <a:pt x="1809" y="4951"/>
                  </a:cubicBezTo>
                  <a:cubicBezTo>
                    <a:pt x="1842" y="4962"/>
                    <a:pt x="1875" y="4967"/>
                    <a:pt x="1907" y="4967"/>
                  </a:cubicBezTo>
                  <a:cubicBezTo>
                    <a:pt x="1995" y="4967"/>
                    <a:pt x="2077" y="4929"/>
                    <a:pt x="2137" y="4869"/>
                  </a:cubicBezTo>
                  <a:cubicBezTo>
                    <a:pt x="2178" y="4786"/>
                    <a:pt x="2178" y="4622"/>
                    <a:pt x="2137" y="4540"/>
                  </a:cubicBezTo>
                  <a:cubicBezTo>
                    <a:pt x="1644" y="4006"/>
                    <a:pt x="1233" y="3472"/>
                    <a:pt x="1028" y="3184"/>
                  </a:cubicBezTo>
                  <a:cubicBezTo>
                    <a:pt x="946" y="3020"/>
                    <a:pt x="905" y="2815"/>
                    <a:pt x="987" y="2650"/>
                  </a:cubicBezTo>
                  <a:cubicBezTo>
                    <a:pt x="1028" y="2568"/>
                    <a:pt x="1110" y="2486"/>
                    <a:pt x="1233" y="2486"/>
                  </a:cubicBezTo>
                  <a:cubicBezTo>
                    <a:pt x="1398" y="2445"/>
                    <a:pt x="1480" y="2198"/>
                    <a:pt x="1357" y="2075"/>
                  </a:cubicBezTo>
                  <a:cubicBezTo>
                    <a:pt x="1069" y="1705"/>
                    <a:pt x="823" y="1418"/>
                    <a:pt x="658" y="1171"/>
                  </a:cubicBezTo>
                  <a:cubicBezTo>
                    <a:pt x="576" y="1007"/>
                    <a:pt x="535" y="802"/>
                    <a:pt x="617" y="637"/>
                  </a:cubicBezTo>
                  <a:cubicBezTo>
                    <a:pt x="651" y="536"/>
                    <a:pt x="768" y="462"/>
                    <a:pt x="900" y="462"/>
                  </a:cubicBezTo>
                  <a:close/>
                  <a:moveTo>
                    <a:pt x="921" y="0"/>
                  </a:moveTo>
                  <a:cubicBezTo>
                    <a:pt x="609" y="0"/>
                    <a:pt x="302" y="166"/>
                    <a:pt x="165" y="473"/>
                  </a:cubicBezTo>
                  <a:cubicBezTo>
                    <a:pt x="1" y="802"/>
                    <a:pt x="42" y="1212"/>
                    <a:pt x="247" y="1500"/>
                  </a:cubicBezTo>
                  <a:cubicBezTo>
                    <a:pt x="412" y="1664"/>
                    <a:pt x="576" y="1911"/>
                    <a:pt x="782" y="2198"/>
                  </a:cubicBezTo>
                  <a:cubicBezTo>
                    <a:pt x="658" y="2239"/>
                    <a:pt x="617" y="2363"/>
                    <a:pt x="535" y="2445"/>
                  </a:cubicBezTo>
                  <a:cubicBezTo>
                    <a:pt x="371" y="2773"/>
                    <a:pt x="412" y="3184"/>
                    <a:pt x="617" y="3472"/>
                  </a:cubicBezTo>
                  <a:cubicBezTo>
                    <a:pt x="740" y="3677"/>
                    <a:pt x="905" y="3883"/>
                    <a:pt x="1151" y="4170"/>
                  </a:cubicBezTo>
                  <a:lnTo>
                    <a:pt x="1110" y="4170"/>
                  </a:lnTo>
                  <a:cubicBezTo>
                    <a:pt x="1049" y="4158"/>
                    <a:pt x="988" y="4152"/>
                    <a:pt x="930" y="4152"/>
                  </a:cubicBezTo>
                  <a:cubicBezTo>
                    <a:pt x="594" y="4152"/>
                    <a:pt x="305" y="4342"/>
                    <a:pt x="165" y="4622"/>
                  </a:cubicBezTo>
                  <a:cubicBezTo>
                    <a:pt x="1" y="4951"/>
                    <a:pt x="42" y="5361"/>
                    <a:pt x="247" y="5649"/>
                  </a:cubicBezTo>
                  <a:cubicBezTo>
                    <a:pt x="412" y="5854"/>
                    <a:pt x="617" y="6142"/>
                    <a:pt x="864" y="6471"/>
                  </a:cubicBezTo>
                  <a:cubicBezTo>
                    <a:pt x="1151" y="6840"/>
                    <a:pt x="1603" y="7046"/>
                    <a:pt x="2096" y="7046"/>
                  </a:cubicBezTo>
                  <a:lnTo>
                    <a:pt x="2096" y="7087"/>
                  </a:lnTo>
                  <a:cubicBezTo>
                    <a:pt x="2877" y="7087"/>
                    <a:pt x="3534" y="6553"/>
                    <a:pt x="3657" y="5772"/>
                  </a:cubicBezTo>
                  <a:cubicBezTo>
                    <a:pt x="4232" y="5403"/>
                    <a:pt x="4602" y="4786"/>
                    <a:pt x="4725" y="4088"/>
                  </a:cubicBezTo>
                  <a:cubicBezTo>
                    <a:pt x="5095" y="3636"/>
                    <a:pt x="5136" y="3061"/>
                    <a:pt x="4931" y="2527"/>
                  </a:cubicBezTo>
                  <a:cubicBezTo>
                    <a:pt x="4520" y="1705"/>
                    <a:pt x="2548" y="391"/>
                    <a:pt x="1110" y="21"/>
                  </a:cubicBezTo>
                  <a:cubicBezTo>
                    <a:pt x="1048" y="7"/>
                    <a:pt x="984" y="0"/>
                    <a:pt x="9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73;p49"/>
            <p:cNvSpPr/>
            <p:nvPr/>
          </p:nvSpPr>
          <p:spPr>
            <a:xfrm>
              <a:off x="3886500" y="2959475"/>
              <a:ext cx="136975" cy="96125"/>
            </a:xfrm>
            <a:custGeom>
              <a:avLst/>
              <a:gdLst/>
              <a:ahLst/>
              <a:cxnLst/>
              <a:rect l="l" t="t" r="r" b="b"/>
              <a:pathLst>
                <a:path w="5479" h="3845" extrusionOk="0">
                  <a:moveTo>
                    <a:pt x="754" y="1"/>
                  </a:moveTo>
                  <a:cubicBezTo>
                    <a:pt x="497" y="1"/>
                    <a:pt x="232" y="127"/>
                    <a:pt x="124" y="378"/>
                  </a:cubicBezTo>
                  <a:cubicBezTo>
                    <a:pt x="0" y="625"/>
                    <a:pt x="42" y="953"/>
                    <a:pt x="247" y="1159"/>
                  </a:cubicBezTo>
                  <a:cubicBezTo>
                    <a:pt x="945" y="1939"/>
                    <a:pt x="2630" y="3706"/>
                    <a:pt x="3657" y="3829"/>
                  </a:cubicBezTo>
                  <a:cubicBezTo>
                    <a:pt x="3743" y="3840"/>
                    <a:pt x="3825" y="3845"/>
                    <a:pt x="3904" y="3845"/>
                  </a:cubicBezTo>
                  <a:cubicBezTo>
                    <a:pt x="5037" y="3845"/>
                    <a:pt x="5478" y="2797"/>
                    <a:pt x="5094" y="2145"/>
                  </a:cubicBezTo>
                  <a:cubicBezTo>
                    <a:pt x="4725" y="1446"/>
                    <a:pt x="2547" y="296"/>
                    <a:pt x="863" y="8"/>
                  </a:cubicBezTo>
                  <a:cubicBezTo>
                    <a:pt x="827" y="3"/>
                    <a:pt x="791" y="1"/>
                    <a:pt x="754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74;p49"/>
            <p:cNvSpPr/>
            <p:nvPr/>
          </p:nvSpPr>
          <p:spPr>
            <a:xfrm>
              <a:off x="3879300" y="2953375"/>
              <a:ext cx="146900" cy="109125"/>
            </a:xfrm>
            <a:custGeom>
              <a:avLst/>
              <a:gdLst/>
              <a:ahLst/>
              <a:cxnLst/>
              <a:rect l="l" t="t" r="r" b="b"/>
              <a:pathLst>
                <a:path w="5876" h="4365" extrusionOk="0">
                  <a:moveTo>
                    <a:pt x="1110" y="540"/>
                  </a:moveTo>
                  <a:cubicBezTo>
                    <a:pt x="2835" y="828"/>
                    <a:pt x="4848" y="2019"/>
                    <a:pt x="5177" y="2553"/>
                  </a:cubicBezTo>
                  <a:cubicBezTo>
                    <a:pt x="5341" y="2841"/>
                    <a:pt x="5300" y="3169"/>
                    <a:pt x="5136" y="3416"/>
                  </a:cubicBezTo>
                  <a:cubicBezTo>
                    <a:pt x="4897" y="3723"/>
                    <a:pt x="4545" y="3888"/>
                    <a:pt x="4197" y="3888"/>
                  </a:cubicBezTo>
                  <a:cubicBezTo>
                    <a:pt x="4126" y="3888"/>
                    <a:pt x="4055" y="3881"/>
                    <a:pt x="3986" y="3868"/>
                  </a:cubicBezTo>
                  <a:cubicBezTo>
                    <a:pt x="3328" y="3785"/>
                    <a:pt x="2096" y="2841"/>
                    <a:pt x="699" y="1279"/>
                  </a:cubicBezTo>
                  <a:cubicBezTo>
                    <a:pt x="576" y="1156"/>
                    <a:pt x="535" y="951"/>
                    <a:pt x="658" y="787"/>
                  </a:cubicBezTo>
                  <a:cubicBezTo>
                    <a:pt x="740" y="622"/>
                    <a:pt x="905" y="540"/>
                    <a:pt x="1110" y="540"/>
                  </a:cubicBezTo>
                  <a:close/>
                  <a:moveTo>
                    <a:pt x="1088" y="1"/>
                  </a:moveTo>
                  <a:cubicBezTo>
                    <a:pt x="713" y="1"/>
                    <a:pt x="353" y="202"/>
                    <a:pt x="165" y="540"/>
                  </a:cubicBezTo>
                  <a:cubicBezTo>
                    <a:pt x="1" y="869"/>
                    <a:pt x="42" y="1321"/>
                    <a:pt x="330" y="1608"/>
                  </a:cubicBezTo>
                  <a:cubicBezTo>
                    <a:pt x="1192" y="2594"/>
                    <a:pt x="2835" y="4237"/>
                    <a:pt x="3904" y="4360"/>
                  </a:cubicBezTo>
                  <a:lnTo>
                    <a:pt x="4191" y="4360"/>
                  </a:lnTo>
                  <a:cubicBezTo>
                    <a:pt x="4225" y="4363"/>
                    <a:pt x="4259" y="4364"/>
                    <a:pt x="4293" y="4364"/>
                  </a:cubicBezTo>
                  <a:cubicBezTo>
                    <a:pt x="4787" y="4364"/>
                    <a:pt x="5239" y="4088"/>
                    <a:pt x="5547" y="3703"/>
                  </a:cubicBezTo>
                  <a:cubicBezTo>
                    <a:pt x="5834" y="3251"/>
                    <a:pt x="5875" y="2717"/>
                    <a:pt x="5629" y="2265"/>
                  </a:cubicBezTo>
                  <a:cubicBezTo>
                    <a:pt x="5136" y="1444"/>
                    <a:pt x="2835" y="294"/>
                    <a:pt x="1192" y="6"/>
                  </a:cubicBezTo>
                  <a:cubicBezTo>
                    <a:pt x="1158" y="3"/>
                    <a:pt x="1123" y="1"/>
                    <a:pt x="10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75;p49"/>
            <p:cNvSpPr/>
            <p:nvPr/>
          </p:nvSpPr>
          <p:spPr>
            <a:xfrm>
              <a:off x="3922450" y="3129900"/>
              <a:ext cx="51375" cy="33925"/>
            </a:xfrm>
            <a:custGeom>
              <a:avLst/>
              <a:gdLst/>
              <a:ahLst/>
              <a:cxnLst/>
              <a:rect l="l" t="t" r="r" b="b"/>
              <a:pathLst>
                <a:path w="2055" h="1357" extrusionOk="0">
                  <a:moveTo>
                    <a:pt x="283" y="1"/>
                  </a:moveTo>
                  <a:cubicBezTo>
                    <a:pt x="216" y="1"/>
                    <a:pt x="144" y="31"/>
                    <a:pt x="82" y="93"/>
                  </a:cubicBezTo>
                  <a:cubicBezTo>
                    <a:pt x="0" y="175"/>
                    <a:pt x="0" y="339"/>
                    <a:pt x="82" y="422"/>
                  </a:cubicBezTo>
                  <a:cubicBezTo>
                    <a:pt x="534" y="832"/>
                    <a:pt x="1068" y="1120"/>
                    <a:pt x="1643" y="1325"/>
                  </a:cubicBezTo>
                  <a:cubicBezTo>
                    <a:pt x="1643" y="1346"/>
                    <a:pt x="1654" y="1356"/>
                    <a:pt x="1669" y="1356"/>
                  </a:cubicBezTo>
                  <a:cubicBezTo>
                    <a:pt x="1685" y="1356"/>
                    <a:pt x="1705" y="1346"/>
                    <a:pt x="1726" y="1325"/>
                  </a:cubicBezTo>
                  <a:cubicBezTo>
                    <a:pt x="1748" y="1333"/>
                    <a:pt x="1769" y="1336"/>
                    <a:pt x="1790" y="1336"/>
                  </a:cubicBezTo>
                  <a:cubicBezTo>
                    <a:pt x="1879" y="1336"/>
                    <a:pt x="1946" y="1269"/>
                    <a:pt x="2013" y="1202"/>
                  </a:cubicBezTo>
                  <a:cubicBezTo>
                    <a:pt x="2054" y="1079"/>
                    <a:pt x="1972" y="915"/>
                    <a:pt x="1849" y="873"/>
                  </a:cubicBezTo>
                  <a:cubicBezTo>
                    <a:pt x="1356" y="668"/>
                    <a:pt x="863" y="422"/>
                    <a:pt x="452" y="93"/>
                  </a:cubicBezTo>
                  <a:cubicBezTo>
                    <a:pt x="411" y="31"/>
                    <a:pt x="349" y="1"/>
                    <a:pt x="2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6;p49"/>
            <p:cNvSpPr/>
            <p:nvPr/>
          </p:nvSpPr>
          <p:spPr>
            <a:xfrm>
              <a:off x="3900850" y="3067125"/>
              <a:ext cx="97625" cy="54850"/>
            </a:xfrm>
            <a:custGeom>
              <a:avLst/>
              <a:gdLst/>
              <a:ahLst/>
              <a:cxnLst/>
              <a:rect l="l" t="t" r="r" b="b"/>
              <a:pathLst>
                <a:path w="3905" h="2194" extrusionOk="0">
                  <a:moveTo>
                    <a:pt x="404" y="1"/>
                  </a:moveTo>
                  <a:cubicBezTo>
                    <a:pt x="209" y="1"/>
                    <a:pt x="0" y="294"/>
                    <a:pt x="166" y="427"/>
                  </a:cubicBezTo>
                  <a:cubicBezTo>
                    <a:pt x="2015" y="2070"/>
                    <a:pt x="3576" y="2193"/>
                    <a:pt x="3658" y="2193"/>
                  </a:cubicBezTo>
                  <a:cubicBezTo>
                    <a:pt x="3781" y="2193"/>
                    <a:pt x="3904" y="2070"/>
                    <a:pt x="3904" y="1947"/>
                  </a:cubicBezTo>
                  <a:cubicBezTo>
                    <a:pt x="3904" y="1782"/>
                    <a:pt x="3822" y="1700"/>
                    <a:pt x="3658" y="1659"/>
                  </a:cubicBezTo>
                  <a:cubicBezTo>
                    <a:pt x="3658" y="1659"/>
                    <a:pt x="2220" y="1577"/>
                    <a:pt x="536" y="57"/>
                  </a:cubicBezTo>
                  <a:cubicBezTo>
                    <a:pt x="496" y="17"/>
                    <a:pt x="450" y="1"/>
                    <a:pt x="4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77;p49"/>
            <p:cNvSpPr/>
            <p:nvPr/>
          </p:nvSpPr>
          <p:spPr>
            <a:xfrm>
              <a:off x="3688300" y="1090525"/>
              <a:ext cx="366650" cy="1620025"/>
            </a:xfrm>
            <a:custGeom>
              <a:avLst/>
              <a:gdLst/>
              <a:ahLst/>
              <a:cxnLst/>
              <a:rect l="l" t="t" r="r" b="b"/>
              <a:pathLst>
                <a:path w="14666" h="64801" extrusionOk="0">
                  <a:moveTo>
                    <a:pt x="13228" y="1"/>
                  </a:moveTo>
                  <a:cubicBezTo>
                    <a:pt x="10065" y="1397"/>
                    <a:pt x="7107" y="3246"/>
                    <a:pt x="4478" y="5464"/>
                  </a:cubicBezTo>
                  <a:cubicBezTo>
                    <a:pt x="164" y="9244"/>
                    <a:pt x="1232" y="32618"/>
                    <a:pt x="1232" y="32618"/>
                  </a:cubicBezTo>
                  <a:cubicBezTo>
                    <a:pt x="1232" y="32618"/>
                    <a:pt x="329" y="43915"/>
                    <a:pt x="82" y="50242"/>
                  </a:cubicBezTo>
                  <a:cubicBezTo>
                    <a:pt x="0" y="54760"/>
                    <a:pt x="205" y="59238"/>
                    <a:pt x="739" y="63757"/>
                  </a:cubicBezTo>
                  <a:cubicBezTo>
                    <a:pt x="739" y="63757"/>
                    <a:pt x="1660" y="63713"/>
                    <a:pt x="2995" y="63713"/>
                  </a:cubicBezTo>
                  <a:cubicBezTo>
                    <a:pt x="5516" y="63713"/>
                    <a:pt x="9516" y="63871"/>
                    <a:pt x="11585" y="64784"/>
                  </a:cubicBezTo>
                  <a:cubicBezTo>
                    <a:pt x="11608" y="64795"/>
                    <a:pt x="11630" y="64800"/>
                    <a:pt x="11651" y="64800"/>
                  </a:cubicBezTo>
                  <a:cubicBezTo>
                    <a:pt x="12189" y="64800"/>
                    <a:pt x="12036" y="61415"/>
                    <a:pt x="12036" y="61415"/>
                  </a:cubicBezTo>
                  <a:cubicBezTo>
                    <a:pt x="12036" y="61415"/>
                    <a:pt x="14173" y="28675"/>
                    <a:pt x="14173" y="24279"/>
                  </a:cubicBezTo>
                  <a:cubicBezTo>
                    <a:pt x="14173" y="19924"/>
                    <a:pt x="14666" y="5136"/>
                    <a:pt x="14666" y="5136"/>
                  </a:cubicBezTo>
                  <a:lnTo>
                    <a:pt x="13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78;p49"/>
            <p:cNvSpPr/>
            <p:nvPr/>
          </p:nvSpPr>
          <p:spPr>
            <a:xfrm>
              <a:off x="3682125" y="1085000"/>
              <a:ext cx="380025" cy="1632325"/>
            </a:xfrm>
            <a:custGeom>
              <a:avLst/>
              <a:gdLst/>
              <a:ahLst/>
              <a:cxnLst/>
              <a:rect l="l" t="t" r="r" b="b"/>
              <a:pathLst>
                <a:path w="15201" h="65293" extrusionOk="0">
                  <a:moveTo>
                    <a:pt x="13450" y="1"/>
                  </a:moveTo>
                  <a:cubicBezTo>
                    <a:pt x="13416" y="1"/>
                    <a:pt x="13382" y="6"/>
                    <a:pt x="13352" y="16"/>
                  </a:cubicBezTo>
                  <a:cubicBezTo>
                    <a:pt x="10188" y="1413"/>
                    <a:pt x="7231" y="3261"/>
                    <a:pt x="4560" y="5480"/>
                  </a:cubicBezTo>
                  <a:cubicBezTo>
                    <a:pt x="247" y="9300"/>
                    <a:pt x="1192" y="31894"/>
                    <a:pt x="1233" y="32798"/>
                  </a:cubicBezTo>
                  <a:cubicBezTo>
                    <a:pt x="1192" y="32921"/>
                    <a:pt x="329" y="44177"/>
                    <a:pt x="83" y="50422"/>
                  </a:cubicBezTo>
                  <a:cubicBezTo>
                    <a:pt x="1" y="54981"/>
                    <a:pt x="206" y="59500"/>
                    <a:pt x="740" y="64019"/>
                  </a:cubicBezTo>
                  <a:cubicBezTo>
                    <a:pt x="740" y="64142"/>
                    <a:pt x="863" y="64224"/>
                    <a:pt x="986" y="64224"/>
                  </a:cubicBezTo>
                  <a:cubicBezTo>
                    <a:pt x="1013" y="64224"/>
                    <a:pt x="1842" y="64189"/>
                    <a:pt x="3053" y="64189"/>
                  </a:cubicBezTo>
                  <a:cubicBezTo>
                    <a:pt x="5550" y="64189"/>
                    <a:pt x="9674" y="64338"/>
                    <a:pt x="11749" y="65251"/>
                  </a:cubicBezTo>
                  <a:cubicBezTo>
                    <a:pt x="11791" y="65293"/>
                    <a:pt x="11832" y="65293"/>
                    <a:pt x="11914" y="65293"/>
                  </a:cubicBezTo>
                  <a:cubicBezTo>
                    <a:pt x="11996" y="65293"/>
                    <a:pt x="12078" y="65251"/>
                    <a:pt x="12119" y="65210"/>
                  </a:cubicBezTo>
                  <a:cubicBezTo>
                    <a:pt x="12612" y="64882"/>
                    <a:pt x="12571" y="62828"/>
                    <a:pt x="12530" y="61678"/>
                  </a:cubicBezTo>
                  <a:cubicBezTo>
                    <a:pt x="12530" y="61349"/>
                    <a:pt x="14707" y="28813"/>
                    <a:pt x="14707" y="24500"/>
                  </a:cubicBezTo>
                  <a:cubicBezTo>
                    <a:pt x="14707" y="20187"/>
                    <a:pt x="15200" y="5480"/>
                    <a:pt x="15200" y="5315"/>
                  </a:cubicBezTo>
                  <a:cubicBezTo>
                    <a:pt x="15200" y="5192"/>
                    <a:pt x="15118" y="5069"/>
                    <a:pt x="14954" y="5069"/>
                  </a:cubicBezTo>
                  <a:cubicBezTo>
                    <a:pt x="14830" y="5069"/>
                    <a:pt x="14707" y="5151"/>
                    <a:pt x="14707" y="5315"/>
                  </a:cubicBezTo>
                  <a:cubicBezTo>
                    <a:pt x="14707" y="5439"/>
                    <a:pt x="14173" y="20187"/>
                    <a:pt x="14173" y="24500"/>
                  </a:cubicBezTo>
                  <a:cubicBezTo>
                    <a:pt x="14173" y="28772"/>
                    <a:pt x="12037" y="61267"/>
                    <a:pt x="12037" y="61636"/>
                  </a:cubicBezTo>
                  <a:cubicBezTo>
                    <a:pt x="12119" y="62910"/>
                    <a:pt x="12037" y="64348"/>
                    <a:pt x="11873" y="64717"/>
                  </a:cubicBezTo>
                  <a:cubicBezTo>
                    <a:pt x="9727" y="63811"/>
                    <a:pt x="5714" y="63660"/>
                    <a:pt x="3203" y="63660"/>
                  </a:cubicBezTo>
                  <a:cubicBezTo>
                    <a:pt x="2300" y="63660"/>
                    <a:pt x="1591" y="63680"/>
                    <a:pt x="1233" y="63690"/>
                  </a:cubicBezTo>
                  <a:cubicBezTo>
                    <a:pt x="740" y="59295"/>
                    <a:pt x="535" y="54899"/>
                    <a:pt x="617" y="50463"/>
                  </a:cubicBezTo>
                  <a:cubicBezTo>
                    <a:pt x="822" y="44218"/>
                    <a:pt x="1726" y="33004"/>
                    <a:pt x="1726" y="32839"/>
                  </a:cubicBezTo>
                  <a:cubicBezTo>
                    <a:pt x="1726" y="32593"/>
                    <a:pt x="740" y="9547"/>
                    <a:pt x="4930" y="5891"/>
                  </a:cubicBezTo>
                  <a:cubicBezTo>
                    <a:pt x="7518" y="3713"/>
                    <a:pt x="10435" y="1865"/>
                    <a:pt x="13557" y="509"/>
                  </a:cubicBezTo>
                  <a:cubicBezTo>
                    <a:pt x="13680" y="427"/>
                    <a:pt x="13762" y="304"/>
                    <a:pt x="13721" y="139"/>
                  </a:cubicBezTo>
                  <a:cubicBezTo>
                    <a:pt x="13660" y="47"/>
                    <a:pt x="13552" y="1"/>
                    <a:pt x="134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279;p49"/>
            <p:cNvSpPr/>
            <p:nvPr/>
          </p:nvSpPr>
          <p:spPr>
            <a:xfrm>
              <a:off x="3711900" y="1899550"/>
              <a:ext cx="58575" cy="354600"/>
            </a:xfrm>
            <a:custGeom>
              <a:avLst/>
              <a:gdLst/>
              <a:ahLst/>
              <a:cxnLst/>
              <a:rect l="l" t="t" r="r" b="b"/>
              <a:pathLst>
                <a:path w="2343" h="14184" extrusionOk="0">
                  <a:moveTo>
                    <a:pt x="287" y="0"/>
                  </a:moveTo>
                  <a:cubicBezTo>
                    <a:pt x="261" y="0"/>
                    <a:pt x="234" y="4"/>
                    <a:pt x="206" y="11"/>
                  </a:cubicBezTo>
                  <a:cubicBezTo>
                    <a:pt x="83" y="52"/>
                    <a:pt x="1" y="175"/>
                    <a:pt x="42" y="298"/>
                  </a:cubicBezTo>
                  <a:cubicBezTo>
                    <a:pt x="1151" y="5187"/>
                    <a:pt x="1808" y="13855"/>
                    <a:pt x="1808" y="13978"/>
                  </a:cubicBezTo>
                  <a:cubicBezTo>
                    <a:pt x="1808" y="14101"/>
                    <a:pt x="1932" y="14183"/>
                    <a:pt x="2055" y="14183"/>
                  </a:cubicBezTo>
                  <a:lnTo>
                    <a:pt x="2096" y="14183"/>
                  </a:lnTo>
                  <a:cubicBezTo>
                    <a:pt x="2219" y="14183"/>
                    <a:pt x="2342" y="14060"/>
                    <a:pt x="2342" y="13937"/>
                  </a:cubicBezTo>
                  <a:cubicBezTo>
                    <a:pt x="2301" y="13814"/>
                    <a:pt x="1644" y="5105"/>
                    <a:pt x="535" y="216"/>
                  </a:cubicBezTo>
                  <a:cubicBezTo>
                    <a:pt x="501" y="80"/>
                    <a:pt x="410" y="0"/>
                    <a:pt x="2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280;p49"/>
            <p:cNvSpPr/>
            <p:nvPr/>
          </p:nvSpPr>
          <p:spPr>
            <a:xfrm>
              <a:off x="3856725" y="1374900"/>
              <a:ext cx="89375" cy="109000"/>
            </a:xfrm>
            <a:custGeom>
              <a:avLst/>
              <a:gdLst/>
              <a:ahLst/>
              <a:cxnLst/>
              <a:rect l="l" t="t" r="r" b="b"/>
              <a:pathLst>
                <a:path w="3575" h="4360" extrusionOk="0">
                  <a:moveTo>
                    <a:pt x="887" y="528"/>
                  </a:moveTo>
                  <a:cubicBezTo>
                    <a:pt x="986" y="528"/>
                    <a:pt x="1076" y="602"/>
                    <a:pt x="1109" y="703"/>
                  </a:cubicBezTo>
                  <a:cubicBezTo>
                    <a:pt x="1315" y="1484"/>
                    <a:pt x="1684" y="2264"/>
                    <a:pt x="2136" y="2963"/>
                  </a:cubicBezTo>
                  <a:cubicBezTo>
                    <a:pt x="1561" y="2880"/>
                    <a:pt x="1109" y="2511"/>
                    <a:pt x="863" y="2018"/>
                  </a:cubicBezTo>
                  <a:cubicBezTo>
                    <a:pt x="616" y="1607"/>
                    <a:pt x="534" y="1155"/>
                    <a:pt x="616" y="703"/>
                  </a:cubicBezTo>
                  <a:cubicBezTo>
                    <a:pt x="657" y="580"/>
                    <a:pt x="740" y="539"/>
                    <a:pt x="822" y="539"/>
                  </a:cubicBezTo>
                  <a:cubicBezTo>
                    <a:pt x="844" y="532"/>
                    <a:pt x="865" y="528"/>
                    <a:pt x="887" y="528"/>
                  </a:cubicBezTo>
                  <a:close/>
                  <a:moveTo>
                    <a:pt x="853" y="0"/>
                  </a:moveTo>
                  <a:cubicBezTo>
                    <a:pt x="829" y="0"/>
                    <a:pt x="805" y="2"/>
                    <a:pt x="781" y="5"/>
                  </a:cubicBezTo>
                  <a:cubicBezTo>
                    <a:pt x="452" y="5"/>
                    <a:pt x="164" y="251"/>
                    <a:pt x="123" y="621"/>
                  </a:cubicBezTo>
                  <a:cubicBezTo>
                    <a:pt x="0" y="1196"/>
                    <a:pt x="82" y="1771"/>
                    <a:pt x="411" y="2264"/>
                  </a:cubicBezTo>
                  <a:cubicBezTo>
                    <a:pt x="1036" y="3306"/>
                    <a:pt x="1779" y="3467"/>
                    <a:pt x="2217" y="3467"/>
                  </a:cubicBezTo>
                  <a:cubicBezTo>
                    <a:pt x="2297" y="3467"/>
                    <a:pt x="2367" y="3462"/>
                    <a:pt x="2424" y="3455"/>
                  </a:cubicBezTo>
                  <a:cubicBezTo>
                    <a:pt x="2670" y="3743"/>
                    <a:pt x="2917" y="4031"/>
                    <a:pt x="3163" y="4277"/>
                  </a:cubicBezTo>
                  <a:cubicBezTo>
                    <a:pt x="3204" y="4318"/>
                    <a:pt x="3287" y="4318"/>
                    <a:pt x="3328" y="4359"/>
                  </a:cubicBezTo>
                  <a:cubicBezTo>
                    <a:pt x="3410" y="4318"/>
                    <a:pt x="3451" y="4318"/>
                    <a:pt x="3492" y="4277"/>
                  </a:cubicBezTo>
                  <a:cubicBezTo>
                    <a:pt x="3574" y="4195"/>
                    <a:pt x="3574" y="4031"/>
                    <a:pt x="3492" y="3907"/>
                  </a:cubicBezTo>
                  <a:cubicBezTo>
                    <a:pt x="2588" y="2963"/>
                    <a:pt x="1931" y="1771"/>
                    <a:pt x="1561" y="539"/>
                  </a:cubicBezTo>
                  <a:cubicBezTo>
                    <a:pt x="1447" y="234"/>
                    <a:pt x="1156" y="0"/>
                    <a:pt x="8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281;p49"/>
            <p:cNvSpPr/>
            <p:nvPr/>
          </p:nvSpPr>
          <p:spPr>
            <a:xfrm>
              <a:off x="3682450" y="2475850"/>
              <a:ext cx="296900" cy="32200"/>
            </a:xfrm>
            <a:custGeom>
              <a:avLst/>
              <a:gdLst/>
              <a:ahLst/>
              <a:cxnLst/>
              <a:rect l="l" t="t" r="r" b="b"/>
              <a:pathLst>
                <a:path w="11876" h="1288" extrusionOk="0">
                  <a:moveTo>
                    <a:pt x="6125" y="0"/>
                  </a:moveTo>
                  <a:cubicBezTo>
                    <a:pt x="2799" y="0"/>
                    <a:pt x="344" y="785"/>
                    <a:pt x="316" y="785"/>
                  </a:cubicBezTo>
                  <a:cubicBezTo>
                    <a:pt x="1" y="825"/>
                    <a:pt x="64" y="1281"/>
                    <a:pt x="360" y="1281"/>
                  </a:cubicBezTo>
                  <a:cubicBezTo>
                    <a:pt x="372" y="1281"/>
                    <a:pt x="385" y="1280"/>
                    <a:pt x="398" y="1278"/>
                  </a:cubicBezTo>
                  <a:lnTo>
                    <a:pt x="481" y="1278"/>
                  </a:lnTo>
                  <a:cubicBezTo>
                    <a:pt x="508" y="1278"/>
                    <a:pt x="2891" y="530"/>
                    <a:pt x="6119" y="530"/>
                  </a:cubicBezTo>
                  <a:cubicBezTo>
                    <a:pt x="7733" y="530"/>
                    <a:pt x="9559" y="717"/>
                    <a:pt x="11408" y="1278"/>
                  </a:cubicBezTo>
                  <a:cubicBezTo>
                    <a:pt x="11436" y="1284"/>
                    <a:pt x="11463" y="1287"/>
                    <a:pt x="11488" y="1287"/>
                  </a:cubicBezTo>
                  <a:cubicBezTo>
                    <a:pt x="11794" y="1287"/>
                    <a:pt x="11876" y="861"/>
                    <a:pt x="11572" y="785"/>
                  </a:cubicBezTo>
                  <a:cubicBezTo>
                    <a:pt x="9669" y="196"/>
                    <a:pt x="7788" y="0"/>
                    <a:pt x="612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282;p49"/>
            <p:cNvSpPr/>
            <p:nvPr/>
          </p:nvSpPr>
          <p:spPr>
            <a:xfrm>
              <a:off x="3760175" y="2545800"/>
              <a:ext cx="63700" cy="64725"/>
            </a:xfrm>
            <a:custGeom>
              <a:avLst/>
              <a:gdLst/>
              <a:ahLst/>
              <a:cxnLst/>
              <a:rect l="l" t="t" r="r" b="b"/>
              <a:pathLst>
                <a:path w="2548" h="2589" extrusionOk="0">
                  <a:moveTo>
                    <a:pt x="1274" y="0"/>
                  </a:moveTo>
                  <a:cubicBezTo>
                    <a:pt x="576" y="0"/>
                    <a:pt x="1" y="575"/>
                    <a:pt x="1" y="1315"/>
                  </a:cubicBezTo>
                  <a:cubicBezTo>
                    <a:pt x="1" y="2013"/>
                    <a:pt x="576" y="2588"/>
                    <a:pt x="1274" y="2588"/>
                  </a:cubicBezTo>
                  <a:cubicBezTo>
                    <a:pt x="1972" y="2588"/>
                    <a:pt x="2548" y="2013"/>
                    <a:pt x="2548" y="1315"/>
                  </a:cubicBezTo>
                  <a:cubicBezTo>
                    <a:pt x="2548" y="575"/>
                    <a:pt x="1972" y="0"/>
                    <a:pt x="12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283;p49"/>
            <p:cNvSpPr/>
            <p:nvPr/>
          </p:nvSpPr>
          <p:spPr>
            <a:xfrm>
              <a:off x="3924500" y="1016250"/>
              <a:ext cx="524825" cy="1609675"/>
            </a:xfrm>
            <a:custGeom>
              <a:avLst/>
              <a:gdLst/>
              <a:ahLst/>
              <a:cxnLst/>
              <a:rect l="l" t="t" r="r" b="b"/>
              <a:pathLst>
                <a:path w="20993" h="64387" extrusionOk="0">
                  <a:moveTo>
                    <a:pt x="13121" y="1"/>
                  </a:moveTo>
                  <a:cubicBezTo>
                    <a:pt x="11605" y="1"/>
                    <a:pt x="6702" y="313"/>
                    <a:pt x="1685" y="3999"/>
                  </a:cubicBezTo>
                  <a:lnTo>
                    <a:pt x="1808" y="10037"/>
                  </a:lnTo>
                  <a:cubicBezTo>
                    <a:pt x="1808" y="10037"/>
                    <a:pt x="83" y="16569"/>
                    <a:pt x="781" y="20718"/>
                  </a:cubicBezTo>
                  <a:cubicBezTo>
                    <a:pt x="1479" y="24908"/>
                    <a:pt x="0" y="27620"/>
                    <a:pt x="288" y="37602"/>
                  </a:cubicBezTo>
                  <a:cubicBezTo>
                    <a:pt x="534" y="47626"/>
                    <a:pt x="2588" y="64386"/>
                    <a:pt x="2588" y="64386"/>
                  </a:cubicBezTo>
                  <a:cubicBezTo>
                    <a:pt x="4877" y="62310"/>
                    <a:pt x="8717" y="61807"/>
                    <a:pt x="11900" y="61807"/>
                  </a:cubicBezTo>
                  <a:cubicBezTo>
                    <a:pt x="14887" y="61807"/>
                    <a:pt x="17295" y="62250"/>
                    <a:pt x="17295" y="62250"/>
                  </a:cubicBezTo>
                  <a:cubicBezTo>
                    <a:pt x="17295" y="62250"/>
                    <a:pt x="20992" y="44380"/>
                    <a:pt x="20992" y="35548"/>
                  </a:cubicBezTo>
                  <a:cubicBezTo>
                    <a:pt x="20992" y="26716"/>
                    <a:pt x="19801" y="11804"/>
                    <a:pt x="19801" y="11804"/>
                  </a:cubicBezTo>
                  <a:cubicBezTo>
                    <a:pt x="19801" y="11804"/>
                    <a:pt x="13557" y="6997"/>
                    <a:pt x="13598" y="14"/>
                  </a:cubicBezTo>
                  <a:cubicBezTo>
                    <a:pt x="13598" y="14"/>
                    <a:pt x="13430" y="1"/>
                    <a:pt x="13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284;p49"/>
            <p:cNvSpPr/>
            <p:nvPr/>
          </p:nvSpPr>
          <p:spPr>
            <a:xfrm>
              <a:off x="3920400" y="1010175"/>
              <a:ext cx="535075" cy="1622925"/>
            </a:xfrm>
            <a:custGeom>
              <a:avLst/>
              <a:gdLst/>
              <a:ahLst/>
              <a:cxnLst/>
              <a:rect l="l" t="t" r="r" b="b"/>
              <a:pathLst>
                <a:path w="21403" h="64917" extrusionOk="0">
                  <a:moveTo>
                    <a:pt x="13331" y="0"/>
                  </a:moveTo>
                  <a:cubicBezTo>
                    <a:pt x="11856" y="0"/>
                    <a:pt x="6814" y="293"/>
                    <a:pt x="1684" y="4036"/>
                  </a:cubicBezTo>
                  <a:cubicBezTo>
                    <a:pt x="1561" y="4118"/>
                    <a:pt x="1520" y="4283"/>
                    <a:pt x="1602" y="4406"/>
                  </a:cubicBezTo>
                  <a:cubicBezTo>
                    <a:pt x="1653" y="4457"/>
                    <a:pt x="1735" y="4492"/>
                    <a:pt x="1820" y="4492"/>
                  </a:cubicBezTo>
                  <a:cubicBezTo>
                    <a:pt x="1872" y="4492"/>
                    <a:pt x="1925" y="4478"/>
                    <a:pt x="1972" y="4447"/>
                  </a:cubicBezTo>
                  <a:cubicBezTo>
                    <a:pt x="5299" y="1982"/>
                    <a:pt x="9325" y="627"/>
                    <a:pt x="13474" y="544"/>
                  </a:cubicBezTo>
                  <a:cubicBezTo>
                    <a:pt x="13556" y="6953"/>
                    <a:pt x="18938" y="11595"/>
                    <a:pt x="19677" y="12252"/>
                  </a:cubicBezTo>
                  <a:cubicBezTo>
                    <a:pt x="19801" y="13608"/>
                    <a:pt x="20869" y="27575"/>
                    <a:pt x="20869" y="35873"/>
                  </a:cubicBezTo>
                  <a:cubicBezTo>
                    <a:pt x="20869" y="43966"/>
                    <a:pt x="17664" y="60070"/>
                    <a:pt x="17254" y="62247"/>
                  </a:cubicBezTo>
                  <a:cubicBezTo>
                    <a:pt x="16542" y="62137"/>
                    <a:pt x="14486" y="61841"/>
                    <a:pt x="12041" y="61841"/>
                  </a:cubicBezTo>
                  <a:cubicBezTo>
                    <a:pt x="8982" y="61841"/>
                    <a:pt x="5315" y="62305"/>
                    <a:pt x="2917" y="64178"/>
                  </a:cubicBezTo>
                  <a:cubicBezTo>
                    <a:pt x="2588" y="61384"/>
                    <a:pt x="904" y="46842"/>
                    <a:pt x="657" y="37886"/>
                  </a:cubicBezTo>
                  <a:cubicBezTo>
                    <a:pt x="575" y="34271"/>
                    <a:pt x="698" y="30656"/>
                    <a:pt x="1109" y="27041"/>
                  </a:cubicBezTo>
                  <a:cubicBezTo>
                    <a:pt x="1356" y="24699"/>
                    <a:pt x="1520" y="23015"/>
                    <a:pt x="1191" y="20961"/>
                  </a:cubicBezTo>
                  <a:cubicBezTo>
                    <a:pt x="534" y="16894"/>
                    <a:pt x="2218" y="10445"/>
                    <a:pt x="2218" y="10363"/>
                  </a:cubicBezTo>
                  <a:cubicBezTo>
                    <a:pt x="2260" y="10239"/>
                    <a:pt x="2177" y="10116"/>
                    <a:pt x="2054" y="10075"/>
                  </a:cubicBezTo>
                  <a:cubicBezTo>
                    <a:pt x="2025" y="10068"/>
                    <a:pt x="1997" y="10064"/>
                    <a:pt x="1971" y="10064"/>
                  </a:cubicBezTo>
                  <a:cubicBezTo>
                    <a:pt x="1849" y="10064"/>
                    <a:pt x="1759" y="10138"/>
                    <a:pt x="1725" y="10239"/>
                  </a:cubicBezTo>
                  <a:cubicBezTo>
                    <a:pt x="1643" y="10486"/>
                    <a:pt x="0" y="16853"/>
                    <a:pt x="698" y="21043"/>
                  </a:cubicBezTo>
                  <a:cubicBezTo>
                    <a:pt x="1027" y="23015"/>
                    <a:pt x="863" y="24658"/>
                    <a:pt x="616" y="26959"/>
                  </a:cubicBezTo>
                  <a:cubicBezTo>
                    <a:pt x="206" y="30615"/>
                    <a:pt x="82" y="34230"/>
                    <a:pt x="164" y="37886"/>
                  </a:cubicBezTo>
                  <a:cubicBezTo>
                    <a:pt x="411" y="47787"/>
                    <a:pt x="2506" y="64547"/>
                    <a:pt x="2506" y="64712"/>
                  </a:cubicBezTo>
                  <a:cubicBezTo>
                    <a:pt x="2506" y="64794"/>
                    <a:pt x="2547" y="64876"/>
                    <a:pt x="2670" y="64917"/>
                  </a:cubicBezTo>
                  <a:lnTo>
                    <a:pt x="2752" y="64917"/>
                  </a:lnTo>
                  <a:cubicBezTo>
                    <a:pt x="2794" y="64917"/>
                    <a:pt x="2876" y="64876"/>
                    <a:pt x="2917" y="64835"/>
                  </a:cubicBezTo>
                  <a:cubicBezTo>
                    <a:pt x="5132" y="62831"/>
                    <a:pt x="8863" y="62343"/>
                    <a:pt x="11986" y="62343"/>
                  </a:cubicBezTo>
                  <a:cubicBezTo>
                    <a:pt x="14945" y="62343"/>
                    <a:pt x="17358" y="62781"/>
                    <a:pt x="17418" y="62781"/>
                  </a:cubicBezTo>
                  <a:cubicBezTo>
                    <a:pt x="17541" y="62781"/>
                    <a:pt x="17664" y="62699"/>
                    <a:pt x="17706" y="62575"/>
                  </a:cubicBezTo>
                  <a:cubicBezTo>
                    <a:pt x="17747" y="62370"/>
                    <a:pt x="21403" y="44541"/>
                    <a:pt x="21403" y="35832"/>
                  </a:cubicBezTo>
                  <a:cubicBezTo>
                    <a:pt x="21403" y="27123"/>
                    <a:pt x="20211" y="12211"/>
                    <a:pt x="20211" y="12047"/>
                  </a:cubicBezTo>
                  <a:cubicBezTo>
                    <a:pt x="20211" y="11965"/>
                    <a:pt x="20170" y="11924"/>
                    <a:pt x="20088" y="11882"/>
                  </a:cubicBezTo>
                  <a:cubicBezTo>
                    <a:pt x="20047" y="11800"/>
                    <a:pt x="13967" y="7035"/>
                    <a:pt x="14008" y="257"/>
                  </a:cubicBezTo>
                  <a:cubicBezTo>
                    <a:pt x="14008" y="134"/>
                    <a:pt x="13885" y="10"/>
                    <a:pt x="13762" y="10"/>
                  </a:cubicBezTo>
                  <a:cubicBezTo>
                    <a:pt x="13755" y="10"/>
                    <a:pt x="13605" y="0"/>
                    <a:pt x="1333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285;p49"/>
            <p:cNvSpPr/>
            <p:nvPr/>
          </p:nvSpPr>
          <p:spPr>
            <a:xfrm>
              <a:off x="4152500" y="1651075"/>
              <a:ext cx="23625" cy="192275"/>
            </a:xfrm>
            <a:custGeom>
              <a:avLst/>
              <a:gdLst/>
              <a:ahLst/>
              <a:cxnLst/>
              <a:rect l="l" t="t" r="r" b="b"/>
              <a:pathLst>
                <a:path w="945" h="7691" extrusionOk="0">
                  <a:moveTo>
                    <a:pt x="636" y="0"/>
                  </a:moveTo>
                  <a:cubicBezTo>
                    <a:pt x="504" y="0"/>
                    <a:pt x="411" y="112"/>
                    <a:pt x="411" y="255"/>
                  </a:cubicBezTo>
                  <a:lnTo>
                    <a:pt x="0" y="7444"/>
                  </a:lnTo>
                  <a:cubicBezTo>
                    <a:pt x="0" y="7567"/>
                    <a:pt x="82" y="7690"/>
                    <a:pt x="247" y="7690"/>
                  </a:cubicBezTo>
                  <a:cubicBezTo>
                    <a:pt x="370" y="7690"/>
                    <a:pt x="493" y="7608"/>
                    <a:pt x="493" y="7444"/>
                  </a:cubicBezTo>
                  <a:lnTo>
                    <a:pt x="904" y="255"/>
                  </a:lnTo>
                  <a:cubicBezTo>
                    <a:pt x="945" y="132"/>
                    <a:pt x="822" y="8"/>
                    <a:pt x="699" y="8"/>
                  </a:cubicBezTo>
                  <a:cubicBezTo>
                    <a:pt x="677" y="3"/>
                    <a:pt x="656" y="0"/>
                    <a:pt x="6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286;p49"/>
            <p:cNvSpPr/>
            <p:nvPr/>
          </p:nvSpPr>
          <p:spPr>
            <a:xfrm>
              <a:off x="4030275" y="1651275"/>
              <a:ext cx="19550" cy="197200"/>
            </a:xfrm>
            <a:custGeom>
              <a:avLst/>
              <a:gdLst/>
              <a:ahLst/>
              <a:cxnLst/>
              <a:rect l="l" t="t" r="r" b="b"/>
              <a:pathLst>
                <a:path w="782" h="7888" extrusionOk="0">
                  <a:moveTo>
                    <a:pt x="535" y="0"/>
                  </a:moveTo>
                  <a:cubicBezTo>
                    <a:pt x="370" y="0"/>
                    <a:pt x="288" y="82"/>
                    <a:pt x="247" y="247"/>
                  </a:cubicBezTo>
                  <a:lnTo>
                    <a:pt x="1" y="7641"/>
                  </a:lnTo>
                  <a:cubicBezTo>
                    <a:pt x="1" y="7764"/>
                    <a:pt x="124" y="7888"/>
                    <a:pt x="247" y="7888"/>
                  </a:cubicBezTo>
                  <a:cubicBezTo>
                    <a:pt x="370" y="7888"/>
                    <a:pt x="494" y="7806"/>
                    <a:pt x="494" y="7682"/>
                  </a:cubicBezTo>
                  <a:lnTo>
                    <a:pt x="781" y="247"/>
                  </a:lnTo>
                  <a:cubicBezTo>
                    <a:pt x="781" y="124"/>
                    <a:pt x="658" y="0"/>
                    <a:pt x="53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287;p49"/>
            <p:cNvSpPr/>
            <p:nvPr/>
          </p:nvSpPr>
          <p:spPr>
            <a:xfrm>
              <a:off x="4120650" y="948800"/>
              <a:ext cx="298875" cy="399725"/>
            </a:xfrm>
            <a:custGeom>
              <a:avLst/>
              <a:gdLst/>
              <a:ahLst/>
              <a:cxnLst/>
              <a:rect l="l" t="t" r="r" b="b"/>
              <a:pathLst>
                <a:path w="11955" h="15989" extrusionOk="0">
                  <a:moveTo>
                    <a:pt x="5588" y="0"/>
                  </a:moveTo>
                  <a:cubicBezTo>
                    <a:pt x="5587" y="1"/>
                    <a:pt x="42" y="3205"/>
                    <a:pt x="42" y="9449"/>
                  </a:cubicBezTo>
                  <a:cubicBezTo>
                    <a:pt x="1" y="10887"/>
                    <a:pt x="206" y="12325"/>
                    <a:pt x="535" y="13721"/>
                  </a:cubicBezTo>
                  <a:cubicBezTo>
                    <a:pt x="931" y="15138"/>
                    <a:pt x="2188" y="15988"/>
                    <a:pt x="3496" y="15988"/>
                  </a:cubicBezTo>
                  <a:cubicBezTo>
                    <a:pt x="4084" y="15988"/>
                    <a:pt x="4683" y="15816"/>
                    <a:pt x="5218" y="15447"/>
                  </a:cubicBezTo>
                  <a:cubicBezTo>
                    <a:pt x="6400" y="14622"/>
                    <a:pt x="7896" y="13889"/>
                    <a:pt x="9495" y="13889"/>
                  </a:cubicBezTo>
                  <a:cubicBezTo>
                    <a:pt x="10284" y="13889"/>
                    <a:pt x="11099" y="14067"/>
                    <a:pt x="11914" y="14502"/>
                  </a:cubicBezTo>
                  <a:cubicBezTo>
                    <a:pt x="11955" y="14502"/>
                    <a:pt x="5095" y="7313"/>
                    <a:pt x="5588" y="0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288;p49"/>
            <p:cNvSpPr/>
            <p:nvPr/>
          </p:nvSpPr>
          <p:spPr>
            <a:xfrm>
              <a:off x="4114500" y="942900"/>
              <a:ext cx="311200" cy="412625"/>
            </a:xfrm>
            <a:custGeom>
              <a:avLst/>
              <a:gdLst/>
              <a:ahLst/>
              <a:cxnLst/>
              <a:rect l="l" t="t" r="r" b="b"/>
              <a:pathLst>
                <a:path w="12448" h="16505" extrusionOk="0">
                  <a:moveTo>
                    <a:pt x="5546" y="729"/>
                  </a:moveTo>
                  <a:lnTo>
                    <a:pt x="5546" y="729"/>
                  </a:lnTo>
                  <a:cubicBezTo>
                    <a:pt x="5423" y="6522"/>
                    <a:pt x="9531" y="12026"/>
                    <a:pt x="11256" y="14081"/>
                  </a:cubicBezTo>
                  <a:cubicBezTo>
                    <a:pt x="10761" y="13936"/>
                    <a:pt x="10270" y="13873"/>
                    <a:pt x="9789" y="13873"/>
                  </a:cubicBezTo>
                  <a:cubicBezTo>
                    <a:pt x="8076" y="13873"/>
                    <a:pt x="6495" y="14675"/>
                    <a:pt x="5341" y="15477"/>
                  </a:cubicBezTo>
                  <a:cubicBezTo>
                    <a:pt x="4845" y="15807"/>
                    <a:pt x="4295" y="15961"/>
                    <a:pt x="3757" y="15961"/>
                  </a:cubicBezTo>
                  <a:cubicBezTo>
                    <a:pt x="2554" y="15961"/>
                    <a:pt x="1409" y="15193"/>
                    <a:pt x="1068" y="13916"/>
                  </a:cubicBezTo>
                  <a:cubicBezTo>
                    <a:pt x="699" y="12519"/>
                    <a:pt x="534" y="11123"/>
                    <a:pt x="534" y="9685"/>
                  </a:cubicBezTo>
                  <a:cubicBezTo>
                    <a:pt x="534" y="4673"/>
                    <a:pt x="4314" y="1633"/>
                    <a:pt x="5546" y="729"/>
                  </a:cubicBezTo>
                  <a:close/>
                  <a:moveTo>
                    <a:pt x="5813" y="0"/>
                  </a:moveTo>
                  <a:cubicBezTo>
                    <a:pt x="5762" y="0"/>
                    <a:pt x="5710" y="11"/>
                    <a:pt x="5669" y="31"/>
                  </a:cubicBezTo>
                  <a:cubicBezTo>
                    <a:pt x="5669" y="72"/>
                    <a:pt x="41" y="3359"/>
                    <a:pt x="41" y="9685"/>
                  </a:cubicBezTo>
                  <a:cubicBezTo>
                    <a:pt x="0" y="11164"/>
                    <a:pt x="206" y="12643"/>
                    <a:pt x="534" y="14039"/>
                  </a:cubicBezTo>
                  <a:cubicBezTo>
                    <a:pt x="822" y="15066"/>
                    <a:pt x="1602" y="15929"/>
                    <a:pt x="2588" y="16299"/>
                  </a:cubicBezTo>
                  <a:cubicBezTo>
                    <a:pt x="2958" y="16422"/>
                    <a:pt x="3369" y="16463"/>
                    <a:pt x="3738" y="16504"/>
                  </a:cubicBezTo>
                  <a:cubicBezTo>
                    <a:pt x="4396" y="16463"/>
                    <a:pt x="5053" y="16258"/>
                    <a:pt x="5587" y="15888"/>
                  </a:cubicBezTo>
                  <a:cubicBezTo>
                    <a:pt x="6699" y="15137"/>
                    <a:pt x="8169" y="14406"/>
                    <a:pt x="9741" y="14406"/>
                  </a:cubicBezTo>
                  <a:cubicBezTo>
                    <a:pt x="10492" y="14406"/>
                    <a:pt x="11266" y="14573"/>
                    <a:pt x="12037" y="14984"/>
                  </a:cubicBezTo>
                  <a:cubicBezTo>
                    <a:pt x="12082" y="14999"/>
                    <a:pt x="12127" y="15009"/>
                    <a:pt x="12170" y="15009"/>
                  </a:cubicBezTo>
                  <a:cubicBezTo>
                    <a:pt x="12245" y="15009"/>
                    <a:pt x="12313" y="14980"/>
                    <a:pt x="12365" y="14902"/>
                  </a:cubicBezTo>
                  <a:cubicBezTo>
                    <a:pt x="12447" y="14820"/>
                    <a:pt x="12447" y="14697"/>
                    <a:pt x="12365" y="14573"/>
                  </a:cubicBezTo>
                  <a:cubicBezTo>
                    <a:pt x="12283" y="14532"/>
                    <a:pt x="5587" y="7384"/>
                    <a:pt x="6080" y="278"/>
                  </a:cubicBezTo>
                  <a:cubicBezTo>
                    <a:pt x="6080" y="154"/>
                    <a:pt x="6039" y="72"/>
                    <a:pt x="5957" y="31"/>
                  </a:cubicBezTo>
                  <a:cubicBezTo>
                    <a:pt x="5916" y="11"/>
                    <a:pt x="5864" y="0"/>
                    <a:pt x="58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289;p49"/>
            <p:cNvSpPr/>
            <p:nvPr/>
          </p:nvSpPr>
          <p:spPr>
            <a:xfrm>
              <a:off x="3934775" y="1403300"/>
              <a:ext cx="370775" cy="233625"/>
            </a:xfrm>
            <a:custGeom>
              <a:avLst/>
              <a:gdLst/>
              <a:ahLst/>
              <a:cxnLst/>
              <a:rect l="l" t="t" r="r" b="b"/>
              <a:pathLst>
                <a:path w="14831" h="9345" extrusionOk="0">
                  <a:moveTo>
                    <a:pt x="8006" y="1"/>
                  </a:moveTo>
                  <a:cubicBezTo>
                    <a:pt x="5883" y="1"/>
                    <a:pt x="3282" y="190"/>
                    <a:pt x="247" y="758"/>
                  </a:cubicBezTo>
                  <a:cubicBezTo>
                    <a:pt x="123" y="800"/>
                    <a:pt x="0" y="923"/>
                    <a:pt x="41" y="1087"/>
                  </a:cubicBezTo>
                  <a:cubicBezTo>
                    <a:pt x="82" y="1210"/>
                    <a:pt x="206" y="1292"/>
                    <a:pt x="329" y="1292"/>
                  </a:cubicBezTo>
                  <a:cubicBezTo>
                    <a:pt x="3304" y="722"/>
                    <a:pt x="5880" y="534"/>
                    <a:pt x="7989" y="534"/>
                  </a:cubicBezTo>
                  <a:cubicBezTo>
                    <a:pt x="11502" y="534"/>
                    <a:pt x="13721" y="1056"/>
                    <a:pt x="14337" y="1210"/>
                  </a:cubicBezTo>
                  <a:lnTo>
                    <a:pt x="14337" y="4949"/>
                  </a:lnTo>
                  <a:cubicBezTo>
                    <a:pt x="14296" y="5770"/>
                    <a:pt x="13803" y="6510"/>
                    <a:pt x="13023" y="6756"/>
                  </a:cubicBezTo>
                  <a:lnTo>
                    <a:pt x="7271" y="8728"/>
                  </a:lnTo>
                  <a:cubicBezTo>
                    <a:pt x="7092" y="8782"/>
                    <a:pt x="6905" y="8812"/>
                    <a:pt x="6720" y="8812"/>
                  </a:cubicBezTo>
                  <a:cubicBezTo>
                    <a:pt x="6482" y="8812"/>
                    <a:pt x="6247" y="8762"/>
                    <a:pt x="6039" y="8646"/>
                  </a:cubicBezTo>
                  <a:lnTo>
                    <a:pt x="575" y="6017"/>
                  </a:lnTo>
                  <a:cubicBezTo>
                    <a:pt x="539" y="6001"/>
                    <a:pt x="504" y="5994"/>
                    <a:pt x="470" y="5994"/>
                  </a:cubicBezTo>
                  <a:cubicBezTo>
                    <a:pt x="244" y="5994"/>
                    <a:pt x="119" y="6325"/>
                    <a:pt x="370" y="6469"/>
                  </a:cubicBezTo>
                  <a:lnTo>
                    <a:pt x="5792" y="9098"/>
                  </a:lnTo>
                  <a:cubicBezTo>
                    <a:pt x="6080" y="9262"/>
                    <a:pt x="6409" y="9344"/>
                    <a:pt x="6737" y="9344"/>
                  </a:cubicBezTo>
                  <a:cubicBezTo>
                    <a:pt x="6984" y="9344"/>
                    <a:pt x="7230" y="9262"/>
                    <a:pt x="7477" y="9221"/>
                  </a:cubicBezTo>
                  <a:lnTo>
                    <a:pt x="13187" y="7249"/>
                  </a:lnTo>
                  <a:cubicBezTo>
                    <a:pt x="14173" y="6879"/>
                    <a:pt x="14830" y="5976"/>
                    <a:pt x="14830" y="4949"/>
                  </a:cubicBezTo>
                  <a:lnTo>
                    <a:pt x="14830" y="1005"/>
                  </a:lnTo>
                  <a:cubicBezTo>
                    <a:pt x="14830" y="923"/>
                    <a:pt x="14748" y="800"/>
                    <a:pt x="14666" y="758"/>
                  </a:cubicBezTo>
                  <a:cubicBezTo>
                    <a:pt x="14502" y="731"/>
                    <a:pt x="12175" y="1"/>
                    <a:pt x="80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290;p49"/>
            <p:cNvSpPr/>
            <p:nvPr/>
          </p:nvSpPr>
          <p:spPr>
            <a:xfrm>
              <a:off x="4067250" y="1513225"/>
              <a:ext cx="76025" cy="65150"/>
            </a:xfrm>
            <a:custGeom>
              <a:avLst/>
              <a:gdLst/>
              <a:ahLst/>
              <a:cxnLst/>
              <a:rect l="l" t="t" r="r" b="b"/>
              <a:pathLst>
                <a:path w="3041" h="2606" extrusionOk="0">
                  <a:moveTo>
                    <a:pt x="1767" y="511"/>
                  </a:moveTo>
                  <a:cubicBezTo>
                    <a:pt x="2178" y="511"/>
                    <a:pt x="2547" y="880"/>
                    <a:pt x="2547" y="1332"/>
                  </a:cubicBezTo>
                  <a:cubicBezTo>
                    <a:pt x="2547" y="1779"/>
                    <a:pt x="2148" y="2093"/>
                    <a:pt x="1738" y="2093"/>
                  </a:cubicBezTo>
                  <a:cubicBezTo>
                    <a:pt x="1545" y="2093"/>
                    <a:pt x="1350" y="2024"/>
                    <a:pt x="1192" y="1866"/>
                  </a:cubicBezTo>
                  <a:cubicBezTo>
                    <a:pt x="699" y="1373"/>
                    <a:pt x="1069" y="552"/>
                    <a:pt x="1767" y="552"/>
                  </a:cubicBezTo>
                  <a:lnTo>
                    <a:pt x="1767" y="511"/>
                  </a:lnTo>
                  <a:close/>
                  <a:moveTo>
                    <a:pt x="1738" y="1"/>
                  </a:moveTo>
                  <a:cubicBezTo>
                    <a:pt x="1417" y="1"/>
                    <a:pt x="1089" y="120"/>
                    <a:pt x="822" y="387"/>
                  </a:cubicBezTo>
                  <a:cubicBezTo>
                    <a:pt x="1" y="1209"/>
                    <a:pt x="576" y="2606"/>
                    <a:pt x="1767" y="2606"/>
                  </a:cubicBezTo>
                  <a:cubicBezTo>
                    <a:pt x="2465" y="2606"/>
                    <a:pt x="3040" y="2031"/>
                    <a:pt x="3040" y="1291"/>
                  </a:cubicBezTo>
                  <a:cubicBezTo>
                    <a:pt x="3040" y="515"/>
                    <a:pt x="2405" y="1"/>
                    <a:pt x="173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291;p49"/>
            <p:cNvSpPr/>
            <p:nvPr/>
          </p:nvSpPr>
          <p:spPr>
            <a:xfrm>
              <a:off x="3928200" y="1572200"/>
              <a:ext cx="340375" cy="276275"/>
            </a:xfrm>
            <a:custGeom>
              <a:avLst/>
              <a:gdLst/>
              <a:ahLst/>
              <a:cxnLst/>
              <a:rect l="l" t="t" r="r" b="b"/>
              <a:pathLst>
                <a:path w="13615" h="11051" extrusionOk="0">
                  <a:moveTo>
                    <a:pt x="13368" y="0"/>
                  </a:moveTo>
                  <a:cubicBezTo>
                    <a:pt x="13244" y="0"/>
                    <a:pt x="13121" y="123"/>
                    <a:pt x="13121" y="247"/>
                  </a:cubicBezTo>
                  <a:cubicBezTo>
                    <a:pt x="13039" y="2260"/>
                    <a:pt x="13080" y="4930"/>
                    <a:pt x="13080" y="6861"/>
                  </a:cubicBezTo>
                  <a:cubicBezTo>
                    <a:pt x="13080" y="8627"/>
                    <a:pt x="11766" y="10065"/>
                    <a:pt x="10040" y="10270"/>
                  </a:cubicBezTo>
                  <a:lnTo>
                    <a:pt x="9876" y="10270"/>
                  </a:lnTo>
                  <a:cubicBezTo>
                    <a:pt x="8618" y="10398"/>
                    <a:pt x="7129" y="10548"/>
                    <a:pt x="5464" y="10548"/>
                  </a:cubicBezTo>
                  <a:cubicBezTo>
                    <a:pt x="3920" y="10548"/>
                    <a:pt x="2226" y="10419"/>
                    <a:pt x="428" y="10024"/>
                  </a:cubicBezTo>
                  <a:cubicBezTo>
                    <a:pt x="402" y="10017"/>
                    <a:pt x="379" y="10015"/>
                    <a:pt x="356" y="10015"/>
                  </a:cubicBezTo>
                  <a:cubicBezTo>
                    <a:pt x="83" y="10015"/>
                    <a:pt x="1" y="10441"/>
                    <a:pt x="304" y="10517"/>
                  </a:cubicBezTo>
                  <a:cubicBezTo>
                    <a:pt x="1989" y="10886"/>
                    <a:pt x="3714" y="11051"/>
                    <a:pt x="5439" y="11051"/>
                  </a:cubicBezTo>
                  <a:cubicBezTo>
                    <a:pt x="6918" y="11051"/>
                    <a:pt x="8438" y="10927"/>
                    <a:pt x="9917" y="10763"/>
                  </a:cubicBezTo>
                  <a:lnTo>
                    <a:pt x="10081" y="10763"/>
                  </a:lnTo>
                  <a:cubicBezTo>
                    <a:pt x="12094" y="10558"/>
                    <a:pt x="13614" y="8873"/>
                    <a:pt x="13573" y="6861"/>
                  </a:cubicBezTo>
                  <a:cubicBezTo>
                    <a:pt x="13573" y="4930"/>
                    <a:pt x="13573" y="2260"/>
                    <a:pt x="13614" y="247"/>
                  </a:cubicBezTo>
                  <a:cubicBezTo>
                    <a:pt x="13614" y="123"/>
                    <a:pt x="13532" y="0"/>
                    <a:pt x="1336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292;p49"/>
            <p:cNvSpPr/>
            <p:nvPr/>
          </p:nvSpPr>
          <p:spPr>
            <a:xfrm>
              <a:off x="4281900" y="1899550"/>
              <a:ext cx="173575" cy="530225"/>
            </a:xfrm>
            <a:custGeom>
              <a:avLst/>
              <a:gdLst/>
              <a:ahLst/>
              <a:cxnLst/>
              <a:rect l="l" t="t" r="r" b="b"/>
              <a:pathLst>
                <a:path w="6943" h="21209" extrusionOk="0">
                  <a:moveTo>
                    <a:pt x="6657" y="0"/>
                  </a:moveTo>
                  <a:cubicBezTo>
                    <a:pt x="6534" y="0"/>
                    <a:pt x="6450" y="80"/>
                    <a:pt x="6450" y="216"/>
                  </a:cubicBezTo>
                  <a:cubicBezTo>
                    <a:pt x="5875" y="3297"/>
                    <a:pt x="2958" y="11965"/>
                    <a:pt x="1233" y="17141"/>
                  </a:cubicBezTo>
                  <a:cubicBezTo>
                    <a:pt x="411" y="19647"/>
                    <a:pt x="0" y="20715"/>
                    <a:pt x="0" y="20921"/>
                  </a:cubicBezTo>
                  <a:cubicBezTo>
                    <a:pt x="0" y="21044"/>
                    <a:pt x="82" y="21167"/>
                    <a:pt x="247" y="21208"/>
                  </a:cubicBezTo>
                  <a:lnTo>
                    <a:pt x="288" y="21208"/>
                  </a:lnTo>
                  <a:cubicBezTo>
                    <a:pt x="411" y="21208"/>
                    <a:pt x="493" y="21126"/>
                    <a:pt x="534" y="20962"/>
                  </a:cubicBezTo>
                  <a:cubicBezTo>
                    <a:pt x="534" y="20797"/>
                    <a:pt x="1109" y="19195"/>
                    <a:pt x="1726" y="17305"/>
                  </a:cubicBezTo>
                  <a:cubicBezTo>
                    <a:pt x="3451" y="12129"/>
                    <a:pt x="6409" y="3379"/>
                    <a:pt x="6943" y="298"/>
                  </a:cubicBezTo>
                  <a:cubicBezTo>
                    <a:pt x="6943" y="175"/>
                    <a:pt x="6861" y="11"/>
                    <a:pt x="6737" y="11"/>
                  </a:cubicBezTo>
                  <a:cubicBezTo>
                    <a:pt x="6709" y="4"/>
                    <a:pt x="6682" y="0"/>
                    <a:pt x="66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293;p49"/>
            <p:cNvSpPr/>
            <p:nvPr/>
          </p:nvSpPr>
          <p:spPr>
            <a:xfrm>
              <a:off x="4756375" y="2692650"/>
              <a:ext cx="347150" cy="550500"/>
            </a:xfrm>
            <a:custGeom>
              <a:avLst/>
              <a:gdLst/>
              <a:ahLst/>
              <a:cxnLst/>
              <a:rect l="l" t="t" r="r" b="b"/>
              <a:pathLst>
                <a:path w="13886" h="22020" extrusionOk="0">
                  <a:moveTo>
                    <a:pt x="5916" y="1"/>
                  </a:moveTo>
                  <a:cubicBezTo>
                    <a:pt x="5423" y="4109"/>
                    <a:pt x="4519" y="5423"/>
                    <a:pt x="2588" y="8504"/>
                  </a:cubicBezTo>
                  <a:cubicBezTo>
                    <a:pt x="657" y="11585"/>
                    <a:pt x="0" y="16679"/>
                    <a:pt x="534" y="16885"/>
                  </a:cubicBezTo>
                  <a:cubicBezTo>
                    <a:pt x="675" y="16934"/>
                    <a:pt x="804" y="16958"/>
                    <a:pt x="924" y="16958"/>
                  </a:cubicBezTo>
                  <a:cubicBezTo>
                    <a:pt x="1988" y="16958"/>
                    <a:pt x="2277" y="15100"/>
                    <a:pt x="3163" y="13475"/>
                  </a:cubicBezTo>
                  <a:cubicBezTo>
                    <a:pt x="4149" y="11667"/>
                    <a:pt x="4478" y="11585"/>
                    <a:pt x="4478" y="11585"/>
                  </a:cubicBezTo>
                  <a:cubicBezTo>
                    <a:pt x="4478" y="11585"/>
                    <a:pt x="5135" y="12941"/>
                    <a:pt x="4683" y="15447"/>
                  </a:cubicBezTo>
                  <a:cubicBezTo>
                    <a:pt x="4273" y="17994"/>
                    <a:pt x="2424" y="21198"/>
                    <a:pt x="3369" y="21773"/>
                  </a:cubicBezTo>
                  <a:cubicBezTo>
                    <a:pt x="3677" y="21937"/>
                    <a:pt x="4026" y="22020"/>
                    <a:pt x="4380" y="22020"/>
                  </a:cubicBezTo>
                  <a:cubicBezTo>
                    <a:pt x="4735" y="22020"/>
                    <a:pt x="5094" y="21937"/>
                    <a:pt x="5423" y="21773"/>
                  </a:cubicBezTo>
                  <a:cubicBezTo>
                    <a:pt x="5423" y="21773"/>
                    <a:pt x="8052" y="21280"/>
                    <a:pt x="8709" y="20007"/>
                  </a:cubicBezTo>
                  <a:cubicBezTo>
                    <a:pt x="8709" y="20007"/>
                    <a:pt x="8787" y="20069"/>
                    <a:pt x="8938" y="20069"/>
                  </a:cubicBezTo>
                  <a:cubicBezTo>
                    <a:pt x="9277" y="20069"/>
                    <a:pt x="9986" y="19754"/>
                    <a:pt x="11010" y="17706"/>
                  </a:cubicBezTo>
                  <a:cubicBezTo>
                    <a:pt x="12530" y="14789"/>
                    <a:pt x="13885" y="13352"/>
                    <a:pt x="13474" y="8997"/>
                  </a:cubicBezTo>
                  <a:cubicBezTo>
                    <a:pt x="13187" y="6327"/>
                    <a:pt x="13105" y="3657"/>
                    <a:pt x="13146" y="987"/>
                  </a:cubicBezTo>
                  <a:lnTo>
                    <a:pt x="59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294;p49"/>
            <p:cNvSpPr/>
            <p:nvPr/>
          </p:nvSpPr>
          <p:spPr>
            <a:xfrm>
              <a:off x="4752250" y="2686300"/>
              <a:ext cx="356400" cy="564050"/>
            </a:xfrm>
            <a:custGeom>
              <a:avLst/>
              <a:gdLst/>
              <a:ahLst/>
              <a:cxnLst/>
              <a:rect l="l" t="t" r="r" b="b"/>
              <a:pathLst>
                <a:path w="14256" h="22562" extrusionOk="0">
                  <a:moveTo>
                    <a:pt x="6071" y="0"/>
                  </a:moveTo>
                  <a:cubicBezTo>
                    <a:pt x="5957" y="0"/>
                    <a:pt x="5834" y="107"/>
                    <a:pt x="5834" y="214"/>
                  </a:cubicBezTo>
                  <a:cubicBezTo>
                    <a:pt x="5341" y="4157"/>
                    <a:pt x="4520" y="5472"/>
                    <a:pt x="2671" y="8430"/>
                  </a:cubicBezTo>
                  <a:lnTo>
                    <a:pt x="2548" y="8635"/>
                  </a:lnTo>
                  <a:cubicBezTo>
                    <a:pt x="781" y="11470"/>
                    <a:pt x="1" y="16029"/>
                    <a:pt x="330" y="17056"/>
                  </a:cubicBezTo>
                  <a:cubicBezTo>
                    <a:pt x="371" y="17180"/>
                    <a:pt x="494" y="17303"/>
                    <a:pt x="617" y="17344"/>
                  </a:cubicBezTo>
                  <a:cubicBezTo>
                    <a:pt x="795" y="17409"/>
                    <a:pt x="958" y="17439"/>
                    <a:pt x="1109" y="17439"/>
                  </a:cubicBezTo>
                  <a:cubicBezTo>
                    <a:pt x="2003" y="17439"/>
                    <a:pt x="2455" y="16380"/>
                    <a:pt x="2876" y="15290"/>
                  </a:cubicBezTo>
                  <a:cubicBezTo>
                    <a:pt x="3082" y="14838"/>
                    <a:pt x="3287" y="14345"/>
                    <a:pt x="3534" y="13852"/>
                  </a:cubicBezTo>
                  <a:cubicBezTo>
                    <a:pt x="3821" y="13318"/>
                    <a:pt x="4150" y="12784"/>
                    <a:pt x="4520" y="12291"/>
                  </a:cubicBezTo>
                  <a:cubicBezTo>
                    <a:pt x="4807" y="13400"/>
                    <a:pt x="4807" y="14551"/>
                    <a:pt x="4602" y="15660"/>
                  </a:cubicBezTo>
                  <a:cubicBezTo>
                    <a:pt x="4396" y="16687"/>
                    <a:pt x="4109" y="17673"/>
                    <a:pt x="3739" y="18659"/>
                  </a:cubicBezTo>
                  <a:cubicBezTo>
                    <a:pt x="3123" y="20384"/>
                    <a:pt x="2630" y="21781"/>
                    <a:pt x="3411" y="22274"/>
                  </a:cubicBezTo>
                  <a:cubicBezTo>
                    <a:pt x="3698" y="22479"/>
                    <a:pt x="4109" y="22561"/>
                    <a:pt x="4479" y="22561"/>
                  </a:cubicBezTo>
                  <a:cubicBezTo>
                    <a:pt x="4889" y="22561"/>
                    <a:pt x="5300" y="22479"/>
                    <a:pt x="5670" y="22315"/>
                  </a:cubicBezTo>
                  <a:cubicBezTo>
                    <a:pt x="5999" y="22233"/>
                    <a:pt x="8217" y="21740"/>
                    <a:pt x="8997" y="20589"/>
                  </a:cubicBezTo>
                  <a:lnTo>
                    <a:pt x="9285" y="20589"/>
                  </a:lnTo>
                  <a:cubicBezTo>
                    <a:pt x="9942" y="20466"/>
                    <a:pt x="10641" y="19644"/>
                    <a:pt x="11421" y="18125"/>
                  </a:cubicBezTo>
                  <a:cubicBezTo>
                    <a:pt x="11668" y="17632"/>
                    <a:pt x="11914" y="17180"/>
                    <a:pt x="12161" y="16728"/>
                  </a:cubicBezTo>
                  <a:cubicBezTo>
                    <a:pt x="13311" y="14633"/>
                    <a:pt x="14256" y="12948"/>
                    <a:pt x="13886" y="9251"/>
                  </a:cubicBezTo>
                  <a:cubicBezTo>
                    <a:pt x="13639" y="6622"/>
                    <a:pt x="13516" y="3952"/>
                    <a:pt x="13598" y="1282"/>
                  </a:cubicBezTo>
                  <a:cubicBezTo>
                    <a:pt x="13598" y="1158"/>
                    <a:pt x="13475" y="1035"/>
                    <a:pt x="13311" y="1035"/>
                  </a:cubicBezTo>
                  <a:cubicBezTo>
                    <a:pt x="13188" y="1035"/>
                    <a:pt x="13064" y="1117"/>
                    <a:pt x="13064" y="1282"/>
                  </a:cubicBezTo>
                  <a:cubicBezTo>
                    <a:pt x="13023" y="3952"/>
                    <a:pt x="13105" y="6622"/>
                    <a:pt x="13352" y="9292"/>
                  </a:cubicBezTo>
                  <a:cubicBezTo>
                    <a:pt x="13722" y="12825"/>
                    <a:pt x="12859" y="14345"/>
                    <a:pt x="11709" y="16481"/>
                  </a:cubicBezTo>
                  <a:cubicBezTo>
                    <a:pt x="11462" y="16933"/>
                    <a:pt x="11216" y="17385"/>
                    <a:pt x="10969" y="17919"/>
                  </a:cubicBezTo>
                  <a:cubicBezTo>
                    <a:pt x="10065" y="19603"/>
                    <a:pt x="9490" y="20014"/>
                    <a:pt x="9203" y="20096"/>
                  </a:cubicBezTo>
                  <a:lnTo>
                    <a:pt x="9038" y="20096"/>
                  </a:lnTo>
                  <a:cubicBezTo>
                    <a:pt x="8997" y="20014"/>
                    <a:pt x="8915" y="20014"/>
                    <a:pt x="8833" y="20014"/>
                  </a:cubicBezTo>
                  <a:cubicBezTo>
                    <a:pt x="8751" y="20055"/>
                    <a:pt x="8669" y="20096"/>
                    <a:pt x="8628" y="20179"/>
                  </a:cubicBezTo>
                  <a:cubicBezTo>
                    <a:pt x="8053" y="21288"/>
                    <a:pt x="5547" y="21822"/>
                    <a:pt x="5547" y="21822"/>
                  </a:cubicBezTo>
                  <a:lnTo>
                    <a:pt x="5465" y="21863"/>
                  </a:lnTo>
                  <a:cubicBezTo>
                    <a:pt x="5177" y="22007"/>
                    <a:pt x="4869" y="22078"/>
                    <a:pt x="4561" y="22078"/>
                  </a:cubicBezTo>
                  <a:cubicBezTo>
                    <a:pt x="4253" y="22078"/>
                    <a:pt x="3945" y="22007"/>
                    <a:pt x="3657" y="21863"/>
                  </a:cubicBezTo>
                  <a:cubicBezTo>
                    <a:pt x="3246" y="21575"/>
                    <a:pt x="3780" y="20137"/>
                    <a:pt x="4232" y="18864"/>
                  </a:cubicBezTo>
                  <a:cubicBezTo>
                    <a:pt x="4602" y="17837"/>
                    <a:pt x="4889" y="16810"/>
                    <a:pt x="5095" y="15783"/>
                  </a:cubicBezTo>
                  <a:cubicBezTo>
                    <a:pt x="5547" y="13195"/>
                    <a:pt x="4889" y="11839"/>
                    <a:pt x="4889" y="11757"/>
                  </a:cubicBezTo>
                  <a:cubicBezTo>
                    <a:pt x="4828" y="11665"/>
                    <a:pt x="4743" y="11618"/>
                    <a:pt x="4653" y="11618"/>
                  </a:cubicBezTo>
                  <a:cubicBezTo>
                    <a:pt x="4622" y="11618"/>
                    <a:pt x="4592" y="11624"/>
                    <a:pt x="4561" y="11634"/>
                  </a:cubicBezTo>
                  <a:cubicBezTo>
                    <a:pt x="4273" y="11716"/>
                    <a:pt x="3780" y="12414"/>
                    <a:pt x="3082" y="13647"/>
                  </a:cubicBezTo>
                  <a:cubicBezTo>
                    <a:pt x="2835" y="14140"/>
                    <a:pt x="2589" y="14633"/>
                    <a:pt x="2425" y="15126"/>
                  </a:cubicBezTo>
                  <a:cubicBezTo>
                    <a:pt x="1889" y="16376"/>
                    <a:pt x="1602" y="16974"/>
                    <a:pt x="1077" y="16974"/>
                  </a:cubicBezTo>
                  <a:cubicBezTo>
                    <a:pt x="998" y="16974"/>
                    <a:pt x="914" y="16960"/>
                    <a:pt x="822" y="16933"/>
                  </a:cubicBezTo>
                  <a:cubicBezTo>
                    <a:pt x="535" y="16317"/>
                    <a:pt x="1192" y="11798"/>
                    <a:pt x="2959" y="8923"/>
                  </a:cubicBezTo>
                  <a:lnTo>
                    <a:pt x="3082" y="8758"/>
                  </a:lnTo>
                  <a:cubicBezTo>
                    <a:pt x="4930" y="5800"/>
                    <a:pt x="5834" y="4363"/>
                    <a:pt x="6368" y="296"/>
                  </a:cubicBezTo>
                  <a:cubicBezTo>
                    <a:pt x="6368" y="131"/>
                    <a:pt x="6286" y="8"/>
                    <a:pt x="6122" y="8"/>
                  </a:cubicBezTo>
                  <a:cubicBezTo>
                    <a:pt x="6105" y="3"/>
                    <a:pt x="6088" y="0"/>
                    <a:pt x="607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295;p49"/>
            <p:cNvSpPr/>
            <p:nvPr/>
          </p:nvSpPr>
          <p:spPr>
            <a:xfrm>
              <a:off x="4851875" y="2692650"/>
              <a:ext cx="233150" cy="162300"/>
            </a:xfrm>
            <a:custGeom>
              <a:avLst/>
              <a:gdLst/>
              <a:ahLst/>
              <a:cxnLst/>
              <a:rect l="l" t="t" r="r" b="b"/>
              <a:pathLst>
                <a:path w="9326" h="6492" extrusionOk="0">
                  <a:moveTo>
                    <a:pt x="2096" y="1"/>
                  </a:moveTo>
                  <a:cubicBezTo>
                    <a:pt x="1726" y="3082"/>
                    <a:pt x="1110" y="4602"/>
                    <a:pt x="1" y="6491"/>
                  </a:cubicBezTo>
                  <a:cubicBezTo>
                    <a:pt x="2958" y="4930"/>
                    <a:pt x="6080" y="3821"/>
                    <a:pt x="9326" y="3205"/>
                  </a:cubicBezTo>
                  <a:lnTo>
                    <a:pt x="9326" y="98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296;p49"/>
            <p:cNvSpPr/>
            <p:nvPr/>
          </p:nvSpPr>
          <p:spPr>
            <a:xfrm>
              <a:off x="4845725" y="2686225"/>
              <a:ext cx="246500" cy="174875"/>
            </a:xfrm>
            <a:custGeom>
              <a:avLst/>
              <a:gdLst/>
              <a:ahLst/>
              <a:cxnLst/>
              <a:rect l="l" t="t" r="r" b="b"/>
              <a:pathLst>
                <a:path w="9860" h="6995" extrusionOk="0">
                  <a:moveTo>
                    <a:pt x="2588" y="545"/>
                  </a:moveTo>
                  <a:lnTo>
                    <a:pt x="9325" y="1490"/>
                  </a:lnTo>
                  <a:lnTo>
                    <a:pt x="9325" y="3256"/>
                  </a:lnTo>
                  <a:cubicBezTo>
                    <a:pt x="6409" y="3832"/>
                    <a:pt x="3574" y="4818"/>
                    <a:pt x="904" y="6132"/>
                  </a:cubicBezTo>
                  <a:cubicBezTo>
                    <a:pt x="1808" y="4407"/>
                    <a:pt x="2383" y="2476"/>
                    <a:pt x="2588" y="545"/>
                  </a:cubicBezTo>
                  <a:close/>
                  <a:moveTo>
                    <a:pt x="2317" y="1"/>
                  </a:moveTo>
                  <a:cubicBezTo>
                    <a:pt x="2208" y="1"/>
                    <a:pt x="2095" y="80"/>
                    <a:pt x="2095" y="217"/>
                  </a:cubicBezTo>
                  <a:cubicBezTo>
                    <a:pt x="1726" y="3298"/>
                    <a:pt x="1109" y="4776"/>
                    <a:pt x="41" y="6625"/>
                  </a:cubicBezTo>
                  <a:cubicBezTo>
                    <a:pt x="0" y="6707"/>
                    <a:pt x="0" y="6830"/>
                    <a:pt x="82" y="6913"/>
                  </a:cubicBezTo>
                  <a:cubicBezTo>
                    <a:pt x="123" y="6954"/>
                    <a:pt x="206" y="6995"/>
                    <a:pt x="247" y="6995"/>
                  </a:cubicBezTo>
                  <a:cubicBezTo>
                    <a:pt x="329" y="6995"/>
                    <a:pt x="370" y="6995"/>
                    <a:pt x="411" y="6954"/>
                  </a:cubicBezTo>
                  <a:cubicBezTo>
                    <a:pt x="3287" y="5434"/>
                    <a:pt x="6409" y="4325"/>
                    <a:pt x="9654" y="3708"/>
                  </a:cubicBezTo>
                  <a:cubicBezTo>
                    <a:pt x="9777" y="3708"/>
                    <a:pt x="9859" y="3585"/>
                    <a:pt x="9859" y="3462"/>
                  </a:cubicBezTo>
                  <a:cubicBezTo>
                    <a:pt x="9818" y="2106"/>
                    <a:pt x="9859" y="1244"/>
                    <a:pt x="9859" y="1244"/>
                  </a:cubicBezTo>
                  <a:cubicBezTo>
                    <a:pt x="9859" y="1120"/>
                    <a:pt x="9777" y="997"/>
                    <a:pt x="9654" y="997"/>
                  </a:cubicBezTo>
                  <a:lnTo>
                    <a:pt x="2383" y="11"/>
                  </a:lnTo>
                  <a:cubicBezTo>
                    <a:pt x="2362" y="4"/>
                    <a:pt x="2339" y="1"/>
                    <a:pt x="2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297;p49"/>
            <p:cNvSpPr/>
            <p:nvPr/>
          </p:nvSpPr>
          <p:spPr>
            <a:xfrm>
              <a:off x="4859075" y="3054450"/>
              <a:ext cx="89550" cy="195900"/>
            </a:xfrm>
            <a:custGeom>
              <a:avLst/>
              <a:gdLst/>
              <a:ahLst/>
              <a:cxnLst/>
              <a:rect l="l" t="t" r="r" b="b"/>
              <a:pathLst>
                <a:path w="3582" h="7836" extrusionOk="0">
                  <a:moveTo>
                    <a:pt x="3254" y="1"/>
                  </a:moveTo>
                  <a:cubicBezTo>
                    <a:pt x="3142" y="1"/>
                    <a:pt x="3033" y="60"/>
                    <a:pt x="2999" y="194"/>
                  </a:cubicBezTo>
                  <a:cubicBezTo>
                    <a:pt x="2999" y="235"/>
                    <a:pt x="1561" y="5658"/>
                    <a:pt x="123" y="7424"/>
                  </a:cubicBezTo>
                  <a:cubicBezTo>
                    <a:pt x="0" y="7589"/>
                    <a:pt x="123" y="7835"/>
                    <a:pt x="329" y="7835"/>
                  </a:cubicBezTo>
                  <a:cubicBezTo>
                    <a:pt x="411" y="7835"/>
                    <a:pt x="493" y="7794"/>
                    <a:pt x="534" y="7753"/>
                  </a:cubicBezTo>
                  <a:cubicBezTo>
                    <a:pt x="2054" y="5904"/>
                    <a:pt x="3451" y="564"/>
                    <a:pt x="3533" y="317"/>
                  </a:cubicBezTo>
                  <a:cubicBezTo>
                    <a:pt x="3582" y="123"/>
                    <a:pt x="3415" y="1"/>
                    <a:pt x="325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298;p49"/>
            <p:cNvSpPr/>
            <p:nvPr/>
          </p:nvSpPr>
          <p:spPr>
            <a:xfrm>
              <a:off x="4910425" y="3054075"/>
              <a:ext cx="82750" cy="182925"/>
            </a:xfrm>
            <a:custGeom>
              <a:avLst/>
              <a:gdLst/>
              <a:ahLst/>
              <a:cxnLst/>
              <a:rect l="l" t="t" r="r" b="b"/>
              <a:pathLst>
                <a:path w="3310" h="7317" extrusionOk="0">
                  <a:moveTo>
                    <a:pt x="3018" y="0"/>
                  </a:moveTo>
                  <a:cubicBezTo>
                    <a:pt x="2904" y="0"/>
                    <a:pt x="2789" y="65"/>
                    <a:pt x="2753" y="209"/>
                  </a:cubicBezTo>
                  <a:cubicBezTo>
                    <a:pt x="2383" y="2633"/>
                    <a:pt x="1438" y="4892"/>
                    <a:pt x="82" y="6905"/>
                  </a:cubicBezTo>
                  <a:cubicBezTo>
                    <a:pt x="0" y="7029"/>
                    <a:pt x="0" y="7152"/>
                    <a:pt x="123" y="7275"/>
                  </a:cubicBezTo>
                  <a:cubicBezTo>
                    <a:pt x="165" y="7275"/>
                    <a:pt x="206" y="7316"/>
                    <a:pt x="288" y="7316"/>
                  </a:cubicBezTo>
                  <a:cubicBezTo>
                    <a:pt x="370" y="7316"/>
                    <a:pt x="452" y="7275"/>
                    <a:pt x="493" y="7193"/>
                  </a:cubicBezTo>
                  <a:cubicBezTo>
                    <a:pt x="1931" y="5139"/>
                    <a:pt x="2876" y="2756"/>
                    <a:pt x="3287" y="291"/>
                  </a:cubicBezTo>
                  <a:cubicBezTo>
                    <a:pt x="3310" y="107"/>
                    <a:pt x="3164" y="0"/>
                    <a:pt x="30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299;p49"/>
            <p:cNvSpPr/>
            <p:nvPr/>
          </p:nvSpPr>
          <p:spPr>
            <a:xfrm>
              <a:off x="4966900" y="3054750"/>
              <a:ext cx="60625" cy="144250"/>
            </a:xfrm>
            <a:custGeom>
              <a:avLst/>
              <a:gdLst/>
              <a:ahLst/>
              <a:cxnLst/>
              <a:rect l="l" t="t" r="r" b="b"/>
              <a:pathLst>
                <a:path w="2425" h="5770" extrusionOk="0">
                  <a:moveTo>
                    <a:pt x="2139" y="0"/>
                  </a:moveTo>
                  <a:cubicBezTo>
                    <a:pt x="2022" y="0"/>
                    <a:pt x="1909" y="73"/>
                    <a:pt x="1890" y="223"/>
                  </a:cubicBezTo>
                  <a:cubicBezTo>
                    <a:pt x="1644" y="2031"/>
                    <a:pt x="1028" y="3797"/>
                    <a:pt x="83" y="5358"/>
                  </a:cubicBezTo>
                  <a:cubicBezTo>
                    <a:pt x="1" y="5482"/>
                    <a:pt x="42" y="5646"/>
                    <a:pt x="165" y="5728"/>
                  </a:cubicBezTo>
                  <a:cubicBezTo>
                    <a:pt x="206" y="5728"/>
                    <a:pt x="247" y="5769"/>
                    <a:pt x="288" y="5769"/>
                  </a:cubicBezTo>
                  <a:cubicBezTo>
                    <a:pt x="370" y="5769"/>
                    <a:pt x="452" y="5728"/>
                    <a:pt x="494" y="5687"/>
                  </a:cubicBezTo>
                  <a:cubicBezTo>
                    <a:pt x="1521" y="4044"/>
                    <a:pt x="2137" y="2195"/>
                    <a:pt x="2424" y="305"/>
                  </a:cubicBezTo>
                  <a:cubicBezTo>
                    <a:pt x="2424" y="104"/>
                    <a:pt x="2278" y="0"/>
                    <a:pt x="213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00;p49"/>
            <p:cNvSpPr/>
            <p:nvPr/>
          </p:nvSpPr>
          <p:spPr>
            <a:xfrm>
              <a:off x="4830300" y="1183975"/>
              <a:ext cx="396450" cy="1583675"/>
            </a:xfrm>
            <a:custGeom>
              <a:avLst/>
              <a:gdLst/>
              <a:ahLst/>
              <a:cxnLst/>
              <a:rect l="l" t="t" r="r" b="b"/>
              <a:pathLst>
                <a:path w="15858" h="63347" extrusionOk="0">
                  <a:moveTo>
                    <a:pt x="5177" y="1"/>
                  </a:moveTo>
                  <a:lnTo>
                    <a:pt x="1" y="32454"/>
                  </a:lnTo>
                  <a:lnTo>
                    <a:pt x="2260" y="55788"/>
                  </a:lnTo>
                  <a:lnTo>
                    <a:pt x="1439" y="63346"/>
                  </a:lnTo>
                  <a:lnTo>
                    <a:pt x="11627" y="63346"/>
                  </a:lnTo>
                  <a:lnTo>
                    <a:pt x="12777" y="55747"/>
                  </a:lnTo>
                  <a:lnTo>
                    <a:pt x="11750" y="54473"/>
                  </a:lnTo>
                  <a:cubicBezTo>
                    <a:pt x="11750" y="54473"/>
                    <a:pt x="14174" y="42889"/>
                    <a:pt x="14584" y="34673"/>
                  </a:cubicBezTo>
                  <a:cubicBezTo>
                    <a:pt x="14954" y="26498"/>
                    <a:pt x="15858" y="21732"/>
                    <a:pt x="14584" y="14666"/>
                  </a:cubicBezTo>
                  <a:cubicBezTo>
                    <a:pt x="13311" y="7560"/>
                    <a:pt x="12448" y="6327"/>
                    <a:pt x="10928" y="4602"/>
                  </a:cubicBezTo>
                  <a:cubicBezTo>
                    <a:pt x="9367" y="2918"/>
                    <a:pt x="5177" y="1"/>
                    <a:pt x="5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01;p49"/>
            <p:cNvSpPr/>
            <p:nvPr/>
          </p:nvSpPr>
          <p:spPr>
            <a:xfrm>
              <a:off x="4823125" y="1178225"/>
              <a:ext cx="402600" cy="1595800"/>
            </a:xfrm>
            <a:custGeom>
              <a:avLst/>
              <a:gdLst/>
              <a:ahLst/>
              <a:cxnLst/>
              <a:rect l="l" t="t" r="r" b="b"/>
              <a:pathLst>
                <a:path w="16104" h="63832" extrusionOk="0">
                  <a:moveTo>
                    <a:pt x="5524" y="1"/>
                  </a:moveTo>
                  <a:cubicBezTo>
                    <a:pt x="5437" y="1"/>
                    <a:pt x="5352" y="29"/>
                    <a:pt x="5300" y="108"/>
                  </a:cubicBezTo>
                  <a:cubicBezTo>
                    <a:pt x="5218" y="231"/>
                    <a:pt x="5259" y="395"/>
                    <a:pt x="5382" y="477"/>
                  </a:cubicBezTo>
                  <a:cubicBezTo>
                    <a:pt x="5382" y="477"/>
                    <a:pt x="9531" y="3394"/>
                    <a:pt x="11010" y="5037"/>
                  </a:cubicBezTo>
                  <a:cubicBezTo>
                    <a:pt x="12489" y="6680"/>
                    <a:pt x="13310" y="7872"/>
                    <a:pt x="14625" y="14979"/>
                  </a:cubicBezTo>
                  <a:cubicBezTo>
                    <a:pt x="15570" y="20278"/>
                    <a:pt x="15282" y="24345"/>
                    <a:pt x="14953" y="29480"/>
                  </a:cubicBezTo>
                  <a:cubicBezTo>
                    <a:pt x="14830" y="31164"/>
                    <a:pt x="14707" y="32931"/>
                    <a:pt x="14625" y="34903"/>
                  </a:cubicBezTo>
                  <a:cubicBezTo>
                    <a:pt x="14214" y="42995"/>
                    <a:pt x="11790" y="54539"/>
                    <a:pt x="11790" y="54662"/>
                  </a:cubicBezTo>
                  <a:cubicBezTo>
                    <a:pt x="11790" y="54744"/>
                    <a:pt x="11790" y="54826"/>
                    <a:pt x="11831" y="54867"/>
                  </a:cubicBezTo>
                  <a:lnTo>
                    <a:pt x="12776" y="56059"/>
                  </a:lnTo>
                  <a:lnTo>
                    <a:pt x="11708" y="63330"/>
                  </a:lnTo>
                  <a:lnTo>
                    <a:pt x="2013" y="63330"/>
                  </a:lnTo>
                  <a:lnTo>
                    <a:pt x="2794" y="56018"/>
                  </a:lnTo>
                  <a:lnTo>
                    <a:pt x="2794" y="55977"/>
                  </a:lnTo>
                  <a:lnTo>
                    <a:pt x="534" y="32643"/>
                  </a:lnTo>
                  <a:cubicBezTo>
                    <a:pt x="499" y="32536"/>
                    <a:pt x="402" y="32430"/>
                    <a:pt x="296" y="32430"/>
                  </a:cubicBezTo>
                  <a:cubicBezTo>
                    <a:pt x="280" y="32430"/>
                    <a:pt x="263" y="32432"/>
                    <a:pt x="247" y="32438"/>
                  </a:cubicBezTo>
                  <a:cubicBezTo>
                    <a:pt x="83" y="32438"/>
                    <a:pt x="0" y="32561"/>
                    <a:pt x="0" y="32725"/>
                  </a:cubicBezTo>
                  <a:lnTo>
                    <a:pt x="2301" y="56018"/>
                  </a:lnTo>
                  <a:lnTo>
                    <a:pt x="1479" y="63535"/>
                  </a:lnTo>
                  <a:cubicBezTo>
                    <a:pt x="1479" y="63618"/>
                    <a:pt x="1479" y="63700"/>
                    <a:pt x="1520" y="63741"/>
                  </a:cubicBezTo>
                  <a:cubicBezTo>
                    <a:pt x="1561" y="63782"/>
                    <a:pt x="1644" y="63823"/>
                    <a:pt x="1726" y="63823"/>
                  </a:cubicBezTo>
                  <a:lnTo>
                    <a:pt x="11914" y="63823"/>
                  </a:lnTo>
                  <a:cubicBezTo>
                    <a:pt x="11930" y="63828"/>
                    <a:pt x="11947" y="63831"/>
                    <a:pt x="11963" y="63831"/>
                  </a:cubicBezTo>
                  <a:cubicBezTo>
                    <a:pt x="12068" y="63831"/>
                    <a:pt x="12166" y="63724"/>
                    <a:pt x="12201" y="63618"/>
                  </a:cubicBezTo>
                  <a:lnTo>
                    <a:pt x="13351" y="56018"/>
                  </a:lnTo>
                  <a:cubicBezTo>
                    <a:pt x="13351" y="55977"/>
                    <a:pt x="13351" y="55894"/>
                    <a:pt x="13310" y="55853"/>
                  </a:cubicBezTo>
                  <a:lnTo>
                    <a:pt x="12365" y="54662"/>
                  </a:lnTo>
                  <a:cubicBezTo>
                    <a:pt x="12571" y="53389"/>
                    <a:pt x="14789" y="42626"/>
                    <a:pt x="15159" y="34944"/>
                  </a:cubicBezTo>
                  <a:cubicBezTo>
                    <a:pt x="15241" y="32931"/>
                    <a:pt x="15364" y="31205"/>
                    <a:pt x="15488" y="29480"/>
                  </a:cubicBezTo>
                  <a:cubicBezTo>
                    <a:pt x="15857" y="24345"/>
                    <a:pt x="16104" y="20237"/>
                    <a:pt x="15159" y="14855"/>
                  </a:cubicBezTo>
                  <a:cubicBezTo>
                    <a:pt x="13844" y="7666"/>
                    <a:pt x="12982" y="6434"/>
                    <a:pt x="11421" y="4709"/>
                  </a:cubicBezTo>
                  <a:cubicBezTo>
                    <a:pt x="9901" y="2983"/>
                    <a:pt x="5834" y="149"/>
                    <a:pt x="5669" y="25"/>
                  </a:cubicBezTo>
                  <a:cubicBezTo>
                    <a:pt x="5624" y="10"/>
                    <a:pt x="5574" y="1"/>
                    <a:pt x="55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02;p49"/>
            <p:cNvSpPr/>
            <p:nvPr/>
          </p:nvSpPr>
          <p:spPr>
            <a:xfrm>
              <a:off x="5042900" y="1294075"/>
              <a:ext cx="67800" cy="142575"/>
            </a:xfrm>
            <a:custGeom>
              <a:avLst/>
              <a:gdLst/>
              <a:ahLst/>
              <a:cxnLst/>
              <a:rect l="l" t="t" r="r" b="b"/>
              <a:pathLst>
                <a:path w="2712" h="5703" extrusionOk="0">
                  <a:moveTo>
                    <a:pt x="2397" y="0"/>
                  </a:moveTo>
                  <a:cubicBezTo>
                    <a:pt x="2301" y="0"/>
                    <a:pt x="2207" y="68"/>
                    <a:pt x="2178" y="157"/>
                  </a:cubicBezTo>
                  <a:lnTo>
                    <a:pt x="42" y="5333"/>
                  </a:lnTo>
                  <a:cubicBezTo>
                    <a:pt x="0" y="5497"/>
                    <a:pt x="83" y="5620"/>
                    <a:pt x="206" y="5703"/>
                  </a:cubicBezTo>
                  <a:lnTo>
                    <a:pt x="288" y="5703"/>
                  </a:lnTo>
                  <a:cubicBezTo>
                    <a:pt x="411" y="5661"/>
                    <a:pt x="493" y="5620"/>
                    <a:pt x="535" y="5538"/>
                  </a:cubicBezTo>
                  <a:lnTo>
                    <a:pt x="2671" y="362"/>
                  </a:lnTo>
                  <a:cubicBezTo>
                    <a:pt x="2712" y="239"/>
                    <a:pt x="2630" y="75"/>
                    <a:pt x="2506" y="34"/>
                  </a:cubicBezTo>
                  <a:cubicBezTo>
                    <a:pt x="2472" y="11"/>
                    <a:pt x="2434" y="0"/>
                    <a:pt x="23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03;p49"/>
            <p:cNvSpPr/>
            <p:nvPr/>
          </p:nvSpPr>
          <p:spPr>
            <a:xfrm>
              <a:off x="4974100" y="2541675"/>
              <a:ext cx="186275" cy="44400"/>
            </a:xfrm>
            <a:custGeom>
              <a:avLst/>
              <a:gdLst/>
              <a:ahLst/>
              <a:cxnLst/>
              <a:rect l="l" t="t" r="r" b="b"/>
              <a:pathLst>
                <a:path w="7451" h="1776" extrusionOk="0">
                  <a:moveTo>
                    <a:pt x="329" y="1"/>
                  </a:moveTo>
                  <a:cubicBezTo>
                    <a:pt x="0" y="1"/>
                    <a:pt x="0" y="494"/>
                    <a:pt x="329" y="494"/>
                  </a:cubicBezTo>
                  <a:cubicBezTo>
                    <a:pt x="2588" y="494"/>
                    <a:pt x="4806" y="905"/>
                    <a:pt x="6943" y="1726"/>
                  </a:cubicBezTo>
                  <a:lnTo>
                    <a:pt x="7025" y="1726"/>
                  </a:lnTo>
                  <a:lnTo>
                    <a:pt x="7025" y="1767"/>
                  </a:lnTo>
                  <a:cubicBezTo>
                    <a:pt x="7048" y="1773"/>
                    <a:pt x="7070" y="1776"/>
                    <a:pt x="7092" y="1776"/>
                  </a:cubicBezTo>
                  <a:cubicBezTo>
                    <a:pt x="7368" y="1776"/>
                    <a:pt x="7450" y="1310"/>
                    <a:pt x="7107" y="1233"/>
                  </a:cubicBezTo>
                  <a:cubicBezTo>
                    <a:pt x="4971" y="412"/>
                    <a:pt x="2670" y="1"/>
                    <a:pt x="3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04;p49"/>
            <p:cNvSpPr/>
            <p:nvPr/>
          </p:nvSpPr>
          <p:spPr>
            <a:xfrm>
              <a:off x="5020300" y="2625900"/>
              <a:ext cx="64725" cy="64725"/>
            </a:xfrm>
            <a:custGeom>
              <a:avLst/>
              <a:gdLst/>
              <a:ahLst/>
              <a:cxnLst/>
              <a:rect l="l" t="t" r="r" b="b"/>
              <a:pathLst>
                <a:path w="2589" h="2589" extrusionOk="0">
                  <a:moveTo>
                    <a:pt x="1315" y="0"/>
                  </a:moveTo>
                  <a:cubicBezTo>
                    <a:pt x="576" y="0"/>
                    <a:pt x="1" y="576"/>
                    <a:pt x="1" y="1315"/>
                  </a:cubicBezTo>
                  <a:cubicBezTo>
                    <a:pt x="1" y="2013"/>
                    <a:pt x="576" y="2588"/>
                    <a:pt x="1315" y="2588"/>
                  </a:cubicBezTo>
                  <a:cubicBezTo>
                    <a:pt x="2014" y="2588"/>
                    <a:pt x="2589" y="2013"/>
                    <a:pt x="2589" y="1315"/>
                  </a:cubicBezTo>
                  <a:cubicBezTo>
                    <a:pt x="2589" y="576"/>
                    <a:pt x="2014" y="0"/>
                    <a:pt x="13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05;p49"/>
            <p:cNvSpPr/>
            <p:nvPr/>
          </p:nvSpPr>
          <p:spPr>
            <a:xfrm>
              <a:off x="4494475" y="970375"/>
              <a:ext cx="534075" cy="1635000"/>
            </a:xfrm>
            <a:custGeom>
              <a:avLst/>
              <a:gdLst/>
              <a:ahLst/>
              <a:cxnLst/>
              <a:rect l="l" t="t" r="r" b="b"/>
              <a:pathLst>
                <a:path w="21363" h="65400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3657" y="7600"/>
                    <a:pt x="329" y="45558"/>
                    <a:pt x="165" y="49872"/>
                  </a:cubicBezTo>
                  <a:cubicBezTo>
                    <a:pt x="1" y="54185"/>
                    <a:pt x="494" y="65400"/>
                    <a:pt x="494" y="65400"/>
                  </a:cubicBezTo>
                  <a:cubicBezTo>
                    <a:pt x="494" y="65400"/>
                    <a:pt x="15488" y="63592"/>
                    <a:pt x="18281" y="63592"/>
                  </a:cubicBezTo>
                  <a:cubicBezTo>
                    <a:pt x="18281" y="63592"/>
                    <a:pt x="18651" y="40341"/>
                    <a:pt x="18281" y="37424"/>
                  </a:cubicBezTo>
                  <a:cubicBezTo>
                    <a:pt x="17953" y="34508"/>
                    <a:pt x="17871" y="33522"/>
                    <a:pt x="17871" y="33522"/>
                  </a:cubicBezTo>
                  <a:lnTo>
                    <a:pt x="19514" y="25840"/>
                  </a:lnTo>
                  <a:lnTo>
                    <a:pt x="20541" y="24443"/>
                  </a:lnTo>
                  <a:lnTo>
                    <a:pt x="21034" y="19760"/>
                  </a:lnTo>
                  <a:lnTo>
                    <a:pt x="18035" y="18897"/>
                  </a:lnTo>
                  <a:lnTo>
                    <a:pt x="21362" y="10558"/>
                  </a:lnTo>
                  <a:cubicBezTo>
                    <a:pt x="15570" y="5998"/>
                    <a:pt x="9079" y="2424"/>
                    <a:pt x="2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06;p49"/>
            <p:cNvSpPr/>
            <p:nvPr/>
          </p:nvSpPr>
          <p:spPr>
            <a:xfrm>
              <a:off x="4487300" y="963775"/>
              <a:ext cx="550750" cy="1647775"/>
            </a:xfrm>
            <a:custGeom>
              <a:avLst/>
              <a:gdLst/>
              <a:ahLst/>
              <a:cxnLst/>
              <a:rect l="l" t="t" r="r" b="b"/>
              <a:pathLst>
                <a:path w="22030" h="65911" extrusionOk="0">
                  <a:moveTo>
                    <a:pt x="2434" y="1"/>
                  </a:moveTo>
                  <a:cubicBezTo>
                    <a:pt x="2376" y="1"/>
                    <a:pt x="2318" y="30"/>
                    <a:pt x="2260" y="59"/>
                  </a:cubicBezTo>
                  <a:cubicBezTo>
                    <a:pt x="2177" y="141"/>
                    <a:pt x="2136" y="223"/>
                    <a:pt x="2177" y="305"/>
                  </a:cubicBezTo>
                  <a:cubicBezTo>
                    <a:pt x="3369" y="6303"/>
                    <a:pt x="1520" y="31444"/>
                    <a:pt x="616" y="43522"/>
                  </a:cubicBezTo>
                  <a:cubicBezTo>
                    <a:pt x="411" y="46808"/>
                    <a:pt x="206" y="49191"/>
                    <a:pt x="165" y="50136"/>
                  </a:cubicBezTo>
                  <a:cubicBezTo>
                    <a:pt x="0" y="54408"/>
                    <a:pt x="534" y="65541"/>
                    <a:pt x="534" y="65664"/>
                  </a:cubicBezTo>
                  <a:cubicBezTo>
                    <a:pt x="534" y="65705"/>
                    <a:pt x="575" y="65787"/>
                    <a:pt x="616" y="65828"/>
                  </a:cubicBezTo>
                  <a:cubicBezTo>
                    <a:pt x="658" y="65869"/>
                    <a:pt x="699" y="65910"/>
                    <a:pt x="781" y="65910"/>
                  </a:cubicBezTo>
                  <a:lnTo>
                    <a:pt x="822" y="65869"/>
                  </a:lnTo>
                  <a:cubicBezTo>
                    <a:pt x="986" y="65869"/>
                    <a:pt x="15816" y="64103"/>
                    <a:pt x="18609" y="64103"/>
                  </a:cubicBezTo>
                  <a:cubicBezTo>
                    <a:pt x="18733" y="64103"/>
                    <a:pt x="18856" y="63980"/>
                    <a:pt x="18856" y="63856"/>
                  </a:cubicBezTo>
                  <a:cubicBezTo>
                    <a:pt x="18856" y="62911"/>
                    <a:pt x="19185" y="40564"/>
                    <a:pt x="18856" y="37647"/>
                  </a:cubicBezTo>
                  <a:cubicBezTo>
                    <a:pt x="18568" y="35059"/>
                    <a:pt x="18445" y="33991"/>
                    <a:pt x="18445" y="33786"/>
                  </a:cubicBezTo>
                  <a:lnTo>
                    <a:pt x="20047" y="26186"/>
                  </a:lnTo>
                  <a:lnTo>
                    <a:pt x="21033" y="24871"/>
                  </a:lnTo>
                  <a:cubicBezTo>
                    <a:pt x="21074" y="24830"/>
                    <a:pt x="21074" y="24789"/>
                    <a:pt x="21074" y="24748"/>
                  </a:cubicBezTo>
                  <a:lnTo>
                    <a:pt x="21608" y="20065"/>
                  </a:lnTo>
                  <a:cubicBezTo>
                    <a:pt x="21608" y="19942"/>
                    <a:pt x="21526" y="19818"/>
                    <a:pt x="21403" y="19777"/>
                  </a:cubicBezTo>
                  <a:lnTo>
                    <a:pt x="18363" y="18915"/>
                  </a:lnTo>
                  <a:cubicBezTo>
                    <a:pt x="18338" y="18908"/>
                    <a:pt x="18314" y="18905"/>
                    <a:pt x="18291" y="18905"/>
                  </a:cubicBezTo>
                  <a:cubicBezTo>
                    <a:pt x="18012" y="18905"/>
                    <a:pt x="17898" y="19332"/>
                    <a:pt x="18240" y="19408"/>
                  </a:cubicBezTo>
                  <a:lnTo>
                    <a:pt x="21033" y="20229"/>
                  </a:lnTo>
                  <a:lnTo>
                    <a:pt x="20540" y="24625"/>
                  </a:lnTo>
                  <a:lnTo>
                    <a:pt x="19554" y="25939"/>
                  </a:lnTo>
                  <a:cubicBezTo>
                    <a:pt x="19513" y="25980"/>
                    <a:pt x="19513" y="26021"/>
                    <a:pt x="19513" y="26063"/>
                  </a:cubicBezTo>
                  <a:lnTo>
                    <a:pt x="17870" y="33703"/>
                  </a:lnTo>
                  <a:cubicBezTo>
                    <a:pt x="17870" y="33745"/>
                    <a:pt x="17870" y="33786"/>
                    <a:pt x="17870" y="33786"/>
                  </a:cubicBezTo>
                  <a:cubicBezTo>
                    <a:pt x="17870" y="33786"/>
                    <a:pt x="17952" y="34813"/>
                    <a:pt x="18322" y="37729"/>
                  </a:cubicBezTo>
                  <a:cubicBezTo>
                    <a:pt x="18609" y="40441"/>
                    <a:pt x="18363" y="61104"/>
                    <a:pt x="18322" y="63610"/>
                  </a:cubicBezTo>
                  <a:cubicBezTo>
                    <a:pt x="15200" y="63692"/>
                    <a:pt x="3040" y="65130"/>
                    <a:pt x="986" y="65376"/>
                  </a:cubicBezTo>
                  <a:cubicBezTo>
                    <a:pt x="945" y="63610"/>
                    <a:pt x="534" y="53997"/>
                    <a:pt x="658" y="50136"/>
                  </a:cubicBezTo>
                  <a:cubicBezTo>
                    <a:pt x="699" y="49232"/>
                    <a:pt x="904" y="46849"/>
                    <a:pt x="1109" y="43563"/>
                  </a:cubicBezTo>
                  <a:cubicBezTo>
                    <a:pt x="2013" y="31732"/>
                    <a:pt x="3780" y="7371"/>
                    <a:pt x="2753" y="634"/>
                  </a:cubicBezTo>
                  <a:lnTo>
                    <a:pt x="2753" y="634"/>
                  </a:lnTo>
                  <a:cubicBezTo>
                    <a:pt x="9490" y="3140"/>
                    <a:pt x="15816" y="6632"/>
                    <a:pt x="21485" y="11027"/>
                  </a:cubicBezTo>
                  <a:cubicBezTo>
                    <a:pt x="21539" y="11081"/>
                    <a:pt x="21599" y="11104"/>
                    <a:pt x="21656" y="11104"/>
                  </a:cubicBezTo>
                  <a:cubicBezTo>
                    <a:pt x="21860" y="11104"/>
                    <a:pt x="22029" y="10818"/>
                    <a:pt x="21773" y="10657"/>
                  </a:cubicBezTo>
                  <a:cubicBezTo>
                    <a:pt x="15980" y="6098"/>
                    <a:pt x="9449" y="2524"/>
                    <a:pt x="2506" y="18"/>
                  </a:cubicBezTo>
                  <a:cubicBezTo>
                    <a:pt x="2482" y="6"/>
                    <a:pt x="2458" y="1"/>
                    <a:pt x="243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07;p49"/>
            <p:cNvSpPr/>
            <p:nvPr/>
          </p:nvSpPr>
          <p:spPr>
            <a:xfrm>
              <a:off x="4726575" y="1623350"/>
              <a:ext cx="39050" cy="192275"/>
            </a:xfrm>
            <a:custGeom>
              <a:avLst/>
              <a:gdLst/>
              <a:ahLst/>
              <a:cxnLst/>
              <a:rect l="l" t="t" r="r" b="b"/>
              <a:pathLst>
                <a:path w="1562" h="7691" extrusionOk="0">
                  <a:moveTo>
                    <a:pt x="1266" y="0"/>
                  </a:moveTo>
                  <a:cubicBezTo>
                    <a:pt x="1161" y="0"/>
                    <a:pt x="1063" y="107"/>
                    <a:pt x="1028" y="214"/>
                  </a:cubicBezTo>
                  <a:lnTo>
                    <a:pt x="42" y="7403"/>
                  </a:lnTo>
                  <a:cubicBezTo>
                    <a:pt x="1" y="7567"/>
                    <a:pt x="124" y="7690"/>
                    <a:pt x="247" y="7690"/>
                  </a:cubicBezTo>
                  <a:lnTo>
                    <a:pt x="288" y="7690"/>
                  </a:lnTo>
                  <a:cubicBezTo>
                    <a:pt x="412" y="7690"/>
                    <a:pt x="535" y="7608"/>
                    <a:pt x="535" y="7485"/>
                  </a:cubicBezTo>
                  <a:lnTo>
                    <a:pt x="1521" y="296"/>
                  </a:lnTo>
                  <a:cubicBezTo>
                    <a:pt x="1562" y="131"/>
                    <a:pt x="1480" y="8"/>
                    <a:pt x="1315" y="8"/>
                  </a:cubicBezTo>
                  <a:cubicBezTo>
                    <a:pt x="1299" y="3"/>
                    <a:pt x="1282" y="0"/>
                    <a:pt x="126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08;p49"/>
            <p:cNvSpPr/>
            <p:nvPr/>
          </p:nvSpPr>
          <p:spPr>
            <a:xfrm>
              <a:off x="4841600" y="1634625"/>
              <a:ext cx="30850" cy="190225"/>
            </a:xfrm>
            <a:custGeom>
              <a:avLst/>
              <a:gdLst/>
              <a:ahLst/>
              <a:cxnLst/>
              <a:rect l="l" t="t" r="r" b="b"/>
              <a:pathLst>
                <a:path w="1234" h="7609" extrusionOk="0">
                  <a:moveTo>
                    <a:pt x="938" y="1"/>
                  </a:moveTo>
                  <a:cubicBezTo>
                    <a:pt x="833" y="1"/>
                    <a:pt x="740" y="108"/>
                    <a:pt x="740" y="214"/>
                  </a:cubicBezTo>
                  <a:lnTo>
                    <a:pt x="42" y="7321"/>
                  </a:lnTo>
                  <a:cubicBezTo>
                    <a:pt x="1" y="7445"/>
                    <a:pt x="124" y="7609"/>
                    <a:pt x="288" y="7609"/>
                  </a:cubicBezTo>
                  <a:cubicBezTo>
                    <a:pt x="453" y="7609"/>
                    <a:pt x="535" y="7486"/>
                    <a:pt x="576" y="7362"/>
                  </a:cubicBezTo>
                  <a:lnTo>
                    <a:pt x="1233" y="256"/>
                  </a:lnTo>
                  <a:cubicBezTo>
                    <a:pt x="1233" y="132"/>
                    <a:pt x="1151" y="9"/>
                    <a:pt x="987" y="9"/>
                  </a:cubicBezTo>
                  <a:cubicBezTo>
                    <a:pt x="970" y="4"/>
                    <a:pt x="954" y="1"/>
                    <a:pt x="93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09;p49"/>
            <p:cNvSpPr/>
            <p:nvPr/>
          </p:nvSpPr>
          <p:spPr>
            <a:xfrm>
              <a:off x="4859075" y="1801700"/>
              <a:ext cx="88875" cy="616775"/>
            </a:xfrm>
            <a:custGeom>
              <a:avLst/>
              <a:gdLst/>
              <a:ahLst/>
              <a:cxnLst/>
              <a:rect l="l" t="t" r="r" b="b"/>
              <a:pathLst>
                <a:path w="3555" h="24671" extrusionOk="0">
                  <a:moveTo>
                    <a:pt x="3278" y="1"/>
                  </a:moveTo>
                  <a:cubicBezTo>
                    <a:pt x="3158" y="1"/>
                    <a:pt x="3040" y="73"/>
                    <a:pt x="3040" y="228"/>
                  </a:cubicBezTo>
                  <a:cubicBezTo>
                    <a:pt x="2260" y="8238"/>
                    <a:pt x="41" y="24218"/>
                    <a:pt x="41" y="24383"/>
                  </a:cubicBezTo>
                  <a:cubicBezTo>
                    <a:pt x="0" y="24547"/>
                    <a:pt x="123" y="24670"/>
                    <a:pt x="247" y="24670"/>
                  </a:cubicBezTo>
                  <a:lnTo>
                    <a:pt x="288" y="24670"/>
                  </a:lnTo>
                  <a:cubicBezTo>
                    <a:pt x="411" y="24670"/>
                    <a:pt x="534" y="24588"/>
                    <a:pt x="534" y="24465"/>
                  </a:cubicBezTo>
                  <a:cubicBezTo>
                    <a:pt x="575" y="24301"/>
                    <a:pt x="2794" y="8279"/>
                    <a:pt x="3533" y="269"/>
                  </a:cubicBezTo>
                  <a:cubicBezTo>
                    <a:pt x="3555" y="94"/>
                    <a:pt x="3414" y="1"/>
                    <a:pt x="32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10;p49"/>
            <p:cNvSpPr/>
            <p:nvPr/>
          </p:nvSpPr>
          <p:spPr>
            <a:xfrm>
              <a:off x="4626975" y="1539125"/>
              <a:ext cx="321475" cy="285725"/>
            </a:xfrm>
            <a:custGeom>
              <a:avLst/>
              <a:gdLst/>
              <a:ahLst/>
              <a:cxnLst/>
              <a:rect l="l" t="t" r="r" b="b"/>
              <a:pathLst>
                <a:path w="12859" h="11429" extrusionOk="0">
                  <a:moveTo>
                    <a:pt x="1292" y="1"/>
                  </a:moveTo>
                  <a:cubicBezTo>
                    <a:pt x="1161" y="1"/>
                    <a:pt x="1068" y="107"/>
                    <a:pt x="1068" y="214"/>
                  </a:cubicBezTo>
                  <a:lnTo>
                    <a:pt x="164" y="7608"/>
                  </a:lnTo>
                  <a:cubicBezTo>
                    <a:pt x="0" y="9087"/>
                    <a:pt x="986" y="10484"/>
                    <a:pt x="2465" y="10772"/>
                  </a:cubicBezTo>
                  <a:cubicBezTo>
                    <a:pt x="4478" y="11182"/>
                    <a:pt x="6573" y="11388"/>
                    <a:pt x="8627" y="11429"/>
                  </a:cubicBezTo>
                  <a:cubicBezTo>
                    <a:pt x="9983" y="11429"/>
                    <a:pt x="11338" y="11306"/>
                    <a:pt x="12653" y="11018"/>
                  </a:cubicBezTo>
                  <a:cubicBezTo>
                    <a:pt x="12776" y="10977"/>
                    <a:pt x="12858" y="10813"/>
                    <a:pt x="12817" y="10689"/>
                  </a:cubicBezTo>
                  <a:cubicBezTo>
                    <a:pt x="12783" y="10553"/>
                    <a:pt x="12693" y="10474"/>
                    <a:pt x="12593" y="10474"/>
                  </a:cubicBezTo>
                  <a:cubicBezTo>
                    <a:pt x="12572" y="10474"/>
                    <a:pt x="12551" y="10477"/>
                    <a:pt x="12529" y="10484"/>
                  </a:cubicBezTo>
                  <a:cubicBezTo>
                    <a:pt x="11300" y="10776"/>
                    <a:pt x="9978" y="10890"/>
                    <a:pt x="8663" y="10890"/>
                  </a:cubicBezTo>
                  <a:cubicBezTo>
                    <a:pt x="6464" y="10890"/>
                    <a:pt x="4285" y="10572"/>
                    <a:pt x="2588" y="10238"/>
                  </a:cubicBezTo>
                  <a:cubicBezTo>
                    <a:pt x="1356" y="9991"/>
                    <a:pt x="534" y="8882"/>
                    <a:pt x="698" y="7650"/>
                  </a:cubicBezTo>
                  <a:lnTo>
                    <a:pt x="1561" y="296"/>
                  </a:lnTo>
                  <a:cubicBezTo>
                    <a:pt x="1561" y="132"/>
                    <a:pt x="1479" y="9"/>
                    <a:pt x="1356" y="9"/>
                  </a:cubicBezTo>
                  <a:cubicBezTo>
                    <a:pt x="1334" y="3"/>
                    <a:pt x="1312" y="1"/>
                    <a:pt x="12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311;p49"/>
            <p:cNvSpPr/>
            <p:nvPr/>
          </p:nvSpPr>
          <p:spPr>
            <a:xfrm>
              <a:off x="4794650" y="1517725"/>
              <a:ext cx="78825" cy="66825"/>
            </a:xfrm>
            <a:custGeom>
              <a:avLst/>
              <a:gdLst/>
              <a:ahLst/>
              <a:cxnLst/>
              <a:rect l="l" t="t" r="r" b="b"/>
              <a:pathLst>
                <a:path w="3153" h="2673" extrusionOk="0">
                  <a:moveTo>
                    <a:pt x="1744" y="531"/>
                  </a:moveTo>
                  <a:cubicBezTo>
                    <a:pt x="1775" y="531"/>
                    <a:pt x="1806" y="532"/>
                    <a:pt x="1838" y="536"/>
                  </a:cubicBezTo>
                  <a:cubicBezTo>
                    <a:pt x="2290" y="536"/>
                    <a:pt x="2618" y="906"/>
                    <a:pt x="2618" y="1316"/>
                  </a:cubicBezTo>
                  <a:cubicBezTo>
                    <a:pt x="2618" y="1834"/>
                    <a:pt x="2220" y="2153"/>
                    <a:pt x="1797" y="2153"/>
                  </a:cubicBezTo>
                  <a:cubicBezTo>
                    <a:pt x="1582" y="2153"/>
                    <a:pt x="1360" y="2071"/>
                    <a:pt x="1180" y="1892"/>
                  </a:cubicBezTo>
                  <a:cubicBezTo>
                    <a:pt x="709" y="1380"/>
                    <a:pt x="1065" y="531"/>
                    <a:pt x="1744" y="531"/>
                  </a:cubicBezTo>
                  <a:close/>
                  <a:moveTo>
                    <a:pt x="1779" y="0"/>
                  </a:moveTo>
                  <a:cubicBezTo>
                    <a:pt x="1442" y="0"/>
                    <a:pt x="1095" y="128"/>
                    <a:pt x="811" y="413"/>
                  </a:cubicBezTo>
                  <a:cubicBezTo>
                    <a:pt x="1" y="1263"/>
                    <a:pt x="628" y="2673"/>
                    <a:pt x="1788" y="2673"/>
                  </a:cubicBezTo>
                  <a:cubicBezTo>
                    <a:pt x="1804" y="2673"/>
                    <a:pt x="1821" y="2673"/>
                    <a:pt x="1838" y="2672"/>
                  </a:cubicBezTo>
                  <a:cubicBezTo>
                    <a:pt x="2577" y="2672"/>
                    <a:pt x="3152" y="2056"/>
                    <a:pt x="3111" y="1358"/>
                  </a:cubicBezTo>
                  <a:cubicBezTo>
                    <a:pt x="3111" y="531"/>
                    <a:pt x="2465" y="0"/>
                    <a:pt x="17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312;p49"/>
            <p:cNvSpPr/>
            <p:nvPr/>
          </p:nvSpPr>
          <p:spPr>
            <a:xfrm>
              <a:off x="4623875" y="1383225"/>
              <a:ext cx="389275" cy="239325"/>
            </a:xfrm>
            <a:custGeom>
              <a:avLst/>
              <a:gdLst/>
              <a:ahLst/>
              <a:cxnLst/>
              <a:rect l="l" t="t" r="r" b="b"/>
              <a:pathLst>
                <a:path w="15571" h="9573" extrusionOk="0">
                  <a:moveTo>
                    <a:pt x="905" y="0"/>
                  </a:moveTo>
                  <a:cubicBezTo>
                    <a:pt x="864" y="0"/>
                    <a:pt x="781" y="0"/>
                    <a:pt x="740" y="41"/>
                  </a:cubicBezTo>
                  <a:cubicBezTo>
                    <a:pt x="658" y="83"/>
                    <a:pt x="617" y="165"/>
                    <a:pt x="617" y="247"/>
                  </a:cubicBezTo>
                  <a:lnTo>
                    <a:pt x="42" y="6039"/>
                  </a:lnTo>
                  <a:cubicBezTo>
                    <a:pt x="1" y="6162"/>
                    <a:pt x="83" y="6245"/>
                    <a:pt x="206" y="6286"/>
                  </a:cubicBezTo>
                  <a:lnTo>
                    <a:pt x="8504" y="9572"/>
                  </a:lnTo>
                  <a:lnTo>
                    <a:pt x="8587" y="9572"/>
                  </a:lnTo>
                  <a:lnTo>
                    <a:pt x="15365" y="8175"/>
                  </a:lnTo>
                  <a:cubicBezTo>
                    <a:pt x="15488" y="8175"/>
                    <a:pt x="15570" y="8011"/>
                    <a:pt x="15570" y="7888"/>
                  </a:cubicBezTo>
                  <a:cubicBezTo>
                    <a:pt x="15529" y="7765"/>
                    <a:pt x="15406" y="7682"/>
                    <a:pt x="15242" y="7682"/>
                  </a:cubicBezTo>
                  <a:lnTo>
                    <a:pt x="8587" y="9038"/>
                  </a:lnTo>
                  <a:lnTo>
                    <a:pt x="535" y="5875"/>
                  </a:lnTo>
                  <a:lnTo>
                    <a:pt x="1110" y="534"/>
                  </a:lnTo>
                  <a:cubicBezTo>
                    <a:pt x="2178" y="740"/>
                    <a:pt x="6492" y="1356"/>
                    <a:pt x="11134" y="2137"/>
                  </a:cubicBezTo>
                  <a:cubicBezTo>
                    <a:pt x="11298" y="2137"/>
                    <a:pt x="11421" y="2054"/>
                    <a:pt x="11462" y="1931"/>
                  </a:cubicBezTo>
                  <a:cubicBezTo>
                    <a:pt x="11462" y="1767"/>
                    <a:pt x="11380" y="1644"/>
                    <a:pt x="11216" y="1644"/>
                  </a:cubicBezTo>
                  <a:cubicBezTo>
                    <a:pt x="5875" y="740"/>
                    <a:pt x="946" y="0"/>
                    <a:pt x="90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313;p49"/>
            <p:cNvSpPr/>
            <p:nvPr/>
          </p:nvSpPr>
          <p:spPr>
            <a:xfrm>
              <a:off x="4838525" y="1581425"/>
              <a:ext cx="169475" cy="34950"/>
            </a:xfrm>
            <a:custGeom>
              <a:avLst/>
              <a:gdLst/>
              <a:ahLst/>
              <a:cxnLst/>
              <a:rect l="l" t="t" r="r" b="b"/>
              <a:pathLst>
                <a:path w="6779" h="1398" extrusionOk="0">
                  <a:moveTo>
                    <a:pt x="6779" y="1"/>
                  </a:moveTo>
                  <a:lnTo>
                    <a:pt x="1" y="1398"/>
                  </a:lnTo>
                  <a:lnTo>
                    <a:pt x="5752" y="139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314;p49"/>
            <p:cNvSpPr/>
            <p:nvPr/>
          </p:nvSpPr>
          <p:spPr>
            <a:xfrm>
              <a:off x="4831350" y="1575150"/>
              <a:ext cx="184575" cy="47400"/>
            </a:xfrm>
            <a:custGeom>
              <a:avLst/>
              <a:gdLst/>
              <a:ahLst/>
              <a:cxnLst/>
              <a:rect l="l" t="t" r="r" b="b"/>
              <a:pathLst>
                <a:path w="7383" h="1896" extrusionOk="0">
                  <a:moveTo>
                    <a:pt x="6450" y="663"/>
                  </a:moveTo>
                  <a:lnTo>
                    <a:pt x="5916" y="1402"/>
                  </a:lnTo>
                  <a:lnTo>
                    <a:pt x="2835" y="1402"/>
                  </a:lnTo>
                  <a:lnTo>
                    <a:pt x="6450" y="663"/>
                  </a:lnTo>
                  <a:close/>
                  <a:moveTo>
                    <a:pt x="7037" y="1"/>
                  </a:moveTo>
                  <a:cubicBezTo>
                    <a:pt x="7020" y="1"/>
                    <a:pt x="7002" y="2"/>
                    <a:pt x="6984" y="5"/>
                  </a:cubicBezTo>
                  <a:lnTo>
                    <a:pt x="247" y="1402"/>
                  </a:lnTo>
                  <a:cubicBezTo>
                    <a:pt x="123" y="1402"/>
                    <a:pt x="0" y="1525"/>
                    <a:pt x="41" y="1690"/>
                  </a:cubicBezTo>
                  <a:cubicBezTo>
                    <a:pt x="41" y="1813"/>
                    <a:pt x="164" y="1895"/>
                    <a:pt x="288" y="1895"/>
                  </a:cubicBezTo>
                  <a:lnTo>
                    <a:pt x="6039" y="1895"/>
                  </a:lnTo>
                  <a:cubicBezTo>
                    <a:pt x="6080" y="1895"/>
                    <a:pt x="6162" y="1854"/>
                    <a:pt x="6203" y="1813"/>
                  </a:cubicBezTo>
                  <a:lnTo>
                    <a:pt x="7230" y="416"/>
                  </a:lnTo>
                  <a:cubicBezTo>
                    <a:pt x="7382" y="226"/>
                    <a:pt x="7253" y="1"/>
                    <a:pt x="703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315;p49"/>
            <p:cNvSpPr/>
            <p:nvPr/>
          </p:nvSpPr>
          <p:spPr>
            <a:xfrm>
              <a:off x="4514000" y="891225"/>
              <a:ext cx="299250" cy="399600"/>
            </a:xfrm>
            <a:custGeom>
              <a:avLst/>
              <a:gdLst/>
              <a:ahLst/>
              <a:cxnLst/>
              <a:rect l="l" t="t" r="r" b="b"/>
              <a:pathLst>
                <a:path w="11970" h="15984" extrusionOk="0">
                  <a:moveTo>
                    <a:pt x="1765" y="1"/>
                  </a:moveTo>
                  <a:cubicBezTo>
                    <a:pt x="656" y="1"/>
                    <a:pt x="0" y="291"/>
                    <a:pt x="0" y="291"/>
                  </a:cubicBezTo>
                  <a:cubicBezTo>
                    <a:pt x="0" y="291"/>
                    <a:pt x="2465" y="5220"/>
                    <a:pt x="1644" y="15983"/>
                  </a:cubicBezTo>
                  <a:cubicBezTo>
                    <a:pt x="2722" y="15016"/>
                    <a:pt x="4104" y="14487"/>
                    <a:pt x="5514" y="14487"/>
                  </a:cubicBezTo>
                  <a:cubicBezTo>
                    <a:pt x="5662" y="14487"/>
                    <a:pt x="5809" y="14493"/>
                    <a:pt x="5957" y="14504"/>
                  </a:cubicBezTo>
                  <a:cubicBezTo>
                    <a:pt x="6084" y="14514"/>
                    <a:pt x="6210" y="14518"/>
                    <a:pt x="6335" y="14518"/>
                  </a:cubicBezTo>
                  <a:cubicBezTo>
                    <a:pt x="9522" y="14518"/>
                    <a:pt x="11969" y="11546"/>
                    <a:pt x="11297" y="8383"/>
                  </a:cubicBezTo>
                  <a:cubicBezTo>
                    <a:pt x="10928" y="6576"/>
                    <a:pt x="10065" y="4892"/>
                    <a:pt x="8791" y="3536"/>
                  </a:cubicBezTo>
                  <a:cubicBezTo>
                    <a:pt x="5906" y="602"/>
                    <a:pt x="3364" y="1"/>
                    <a:pt x="1765" y="1"/>
                  </a:cubicBez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316;p49"/>
            <p:cNvSpPr/>
            <p:nvPr/>
          </p:nvSpPr>
          <p:spPr>
            <a:xfrm>
              <a:off x="4507825" y="885050"/>
              <a:ext cx="311625" cy="412950"/>
            </a:xfrm>
            <a:custGeom>
              <a:avLst/>
              <a:gdLst/>
              <a:ahLst/>
              <a:cxnLst/>
              <a:rect l="l" t="t" r="r" b="b"/>
              <a:pathLst>
                <a:path w="12465" h="16518" extrusionOk="0">
                  <a:moveTo>
                    <a:pt x="2025" y="527"/>
                  </a:moveTo>
                  <a:cubicBezTo>
                    <a:pt x="3575" y="527"/>
                    <a:pt x="6072" y="1100"/>
                    <a:pt x="8874" y="3988"/>
                  </a:cubicBezTo>
                  <a:cubicBezTo>
                    <a:pt x="10148" y="5262"/>
                    <a:pt x="11010" y="6905"/>
                    <a:pt x="11339" y="8671"/>
                  </a:cubicBezTo>
                  <a:cubicBezTo>
                    <a:pt x="11974" y="11728"/>
                    <a:pt x="9618" y="14515"/>
                    <a:pt x="6568" y="14515"/>
                  </a:cubicBezTo>
                  <a:cubicBezTo>
                    <a:pt x="6461" y="14515"/>
                    <a:pt x="6353" y="14512"/>
                    <a:pt x="6245" y="14505"/>
                  </a:cubicBezTo>
                  <a:cubicBezTo>
                    <a:pt x="6078" y="14491"/>
                    <a:pt x="5912" y="14483"/>
                    <a:pt x="5746" y="14483"/>
                  </a:cubicBezTo>
                  <a:cubicBezTo>
                    <a:pt x="4478" y="14483"/>
                    <a:pt x="3236" y="14897"/>
                    <a:pt x="2219" y="15696"/>
                  </a:cubicBezTo>
                  <a:cubicBezTo>
                    <a:pt x="2794" y="6576"/>
                    <a:pt x="1110" y="1852"/>
                    <a:pt x="617" y="702"/>
                  </a:cubicBezTo>
                  <a:cubicBezTo>
                    <a:pt x="885" y="629"/>
                    <a:pt x="1371" y="527"/>
                    <a:pt x="2025" y="527"/>
                  </a:cubicBezTo>
                  <a:close/>
                  <a:moveTo>
                    <a:pt x="2072" y="1"/>
                  </a:moveTo>
                  <a:cubicBezTo>
                    <a:pt x="943" y="1"/>
                    <a:pt x="249" y="299"/>
                    <a:pt x="165" y="332"/>
                  </a:cubicBezTo>
                  <a:cubicBezTo>
                    <a:pt x="124" y="373"/>
                    <a:pt x="83" y="414"/>
                    <a:pt x="42" y="496"/>
                  </a:cubicBezTo>
                  <a:cubicBezTo>
                    <a:pt x="1" y="538"/>
                    <a:pt x="1" y="620"/>
                    <a:pt x="42" y="702"/>
                  </a:cubicBezTo>
                  <a:cubicBezTo>
                    <a:pt x="83" y="743"/>
                    <a:pt x="2425" y="5673"/>
                    <a:pt x="1644" y="16271"/>
                  </a:cubicBezTo>
                  <a:cubicBezTo>
                    <a:pt x="1644" y="16353"/>
                    <a:pt x="1685" y="16477"/>
                    <a:pt x="1808" y="16518"/>
                  </a:cubicBezTo>
                  <a:lnTo>
                    <a:pt x="1891" y="16518"/>
                  </a:lnTo>
                  <a:cubicBezTo>
                    <a:pt x="1973" y="16518"/>
                    <a:pt x="2055" y="16477"/>
                    <a:pt x="2096" y="16436"/>
                  </a:cubicBezTo>
                  <a:cubicBezTo>
                    <a:pt x="3100" y="15506"/>
                    <a:pt x="4407" y="14980"/>
                    <a:pt x="5773" y="14980"/>
                  </a:cubicBezTo>
                  <a:cubicBezTo>
                    <a:pt x="5916" y="14980"/>
                    <a:pt x="6060" y="14986"/>
                    <a:pt x="6204" y="14998"/>
                  </a:cubicBezTo>
                  <a:cubicBezTo>
                    <a:pt x="6334" y="15007"/>
                    <a:pt x="6463" y="15011"/>
                    <a:pt x="6590" y="15011"/>
                  </a:cubicBezTo>
                  <a:cubicBezTo>
                    <a:pt x="9935" y="15011"/>
                    <a:pt x="12465" y="11953"/>
                    <a:pt x="11832" y="8589"/>
                  </a:cubicBezTo>
                  <a:cubicBezTo>
                    <a:pt x="11462" y="6741"/>
                    <a:pt x="10558" y="5015"/>
                    <a:pt x="9244" y="3660"/>
                  </a:cubicBezTo>
                  <a:cubicBezTo>
                    <a:pt x="6294" y="636"/>
                    <a:pt x="3720" y="1"/>
                    <a:pt x="20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1317;p40"/>
          <p:cNvSpPr/>
          <p:nvPr/>
        </p:nvSpPr>
        <p:spPr>
          <a:xfrm>
            <a:off x="4652955" y="2223789"/>
            <a:ext cx="1467575" cy="17450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1318;p40"/>
          <p:cNvSpPr/>
          <p:nvPr/>
        </p:nvSpPr>
        <p:spPr>
          <a:xfrm>
            <a:off x="801360" y="2223073"/>
            <a:ext cx="1467575" cy="17450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1321;p40"/>
          <p:cNvSpPr/>
          <p:nvPr/>
        </p:nvSpPr>
        <p:spPr>
          <a:xfrm flipH="1">
            <a:off x="4966014" y="1858949"/>
            <a:ext cx="889022" cy="681104"/>
          </a:xfrm>
          <a:custGeom>
            <a:avLst/>
            <a:gdLst/>
            <a:ahLst/>
            <a:cxnLst/>
            <a:rect l="l" t="t" r="r" b="b"/>
            <a:pathLst>
              <a:path w="38491" h="29489" extrusionOk="0">
                <a:moveTo>
                  <a:pt x="2052" y="21070"/>
                </a:moveTo>
                <a:cubicBezTo>
                  <a:pt x="1523" y="19351"/>
                  <a:pt x="3573" y="15649"/>
                  <a:pt x="3242" y="13137"/>
                </a:cubicBezTo>
                <a:cubicBezTo>
                  <a:pt x="2912" y="10625"/>
                  <a:pt x="-526" y="7782"/>
                  <a:pt x="69" y="5997"/>
                </a:cubicBezTo>
                <a:cubicBezTo>
                  <a:pt x="664" y="4212"/>
                  <a:pt x="4564" y="2758"/>
                  <a:pt x="6812" y="2427"/>
                </a:cubicBezTo>
                <a:cubicBezTo>
                  <a:pt x="9060" y="2097"/>
                  <a:pt x="10977" y="4411"/>
                  <a:pt x="13555" y="4014"/>
                </a:cubicBezTo>
                <a:cubicBezTo>
                  <a:pt x="16133" y="3617"/>
                  <a:pt x="19770" y="378"/>
                  <a:pt x="22282" y="47"/>
                </a:cubicBezTo>
                <a:cubicBezTo>
                  <a:pt x="24794" y="-283"/>
                  <a:pt x="26842" y="1203"/>
                  <a:pt x="28628" y="2031"/>
                </a:cubicBezTo>
                <a:cubicBezTo>
                  <a:pt x="30414" y="2859"/>
                  <a:pt x="31356" y="3604"/>
                  <a:pt x="33000" y="5016"/>
                </a:cubicBezTo>
                <a:cubicBezTo>
                  <a:pt x="34644" y="6429"/>
                  <a:pt x="38425" y="8756"/>
                  <a:pt x="38490" y="10506"/>
                </a:cubicBezTo>
                <a:cubicBezTo>
                  <a:pt x="38555" y="12256"/>
                  <a:pt x="33445" y="13624"/>
                  <a:pt x="33388" y="15517"/>
                </a:cubicBezTo>
                <a:cubicBezTo>
                  <a:pt x="33331" y="17410"/>
                  <a:pt x="38280" y="19748"/>
                  <a:pt x="38148" y="21863"/>
                </a:cubicBezTo>
                <a:cubicBezTo>
                  <a:pt x="38016" y="23979"/>
                  <a:pt x="34645" y="27417"/>
                  <a:pt x="32595" y="28210"/>
                </a:cubicBezTo>
                <a:cubicBezTo>
                  <a:pt x="30546" y="29003"/>
                  <a:pt x="28562" y="26491"/>
                  <a:pt x="25851" y="26623"/>
                </a:cubicBezTo>
                <a:cubicBezTo>
                  <a:pt x="23141" y="26755"/>
                  <a:pt x="18712" y="28606"/>
                  <a:pt x="16332" y="29003"/>
                </a:cubicBezTo>
                <a:cubicBezTo>
                  <a:pt x="13952" y="29400"/>
                  <a:pt x="12498" y="29862"/>
                  <a:pt x="11572" y="29003"/>
                </a:cubicBezTo>
                <a:cubicBezTo>
                  <a:pt x="10647" y="28144"/>
                  <a:pt x="11638" y="24773"/>
                  <a:pt x="10779" y="23847"/>
                </a:cubicBezTo>
                <a:cubicBezTo>
                  <a:pt x="9920" y="22922"/>
                  <a:pt x="7871" y="23913"/>
                  <a:pt x="6416" y="23450"/>
                </a:cubicBezTo>
                <a:cubicBezTo>
                  <a:pt x="4962" y="22987"/>
                  <a:pt x="2581" y="22789"/>
                  <a:pt x="2052" y="21070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86" name="Google Shape;1322;p40"/>
          <p:cNvSpPr/>
          <p:nvPr/>
        </p:nvSpPr>
        <p:spPr>
          <a:xfrm rot="10800000" flipH="1">
            <a:off x="1114441" y="1858219"/>
            <a:ext cx="889022" cy="681104"/>
          </a:xfrm>
          <a:custGeom>
            <a:avLst/>
            <a:gdLst/>
            <a:ahLst/>
            <a:cxnLst/>
            <a:rect l="l" t="t" r="r" b="b"/>
            <a:pathLst>
              <a:path w="38491" h="29489" extrusionOk="0">
                <a:moveTo>
                  <a:pt x="2052" y="21070"/>
                </a:moveTo>
                <a:cubicBezTo>
                  <a:pt x="1523" y="19351"/>
                  <a:pt x="3573" y="15649"/>
                  <a:pt x="3242" y="13137"/>
                </a:cubicBezTo>
                <a:cubicBezTo>
                  <a:pt x="2912" y="10625"/>
                  <a:pt x="-526" y="7782"/>
                  <a:pt x="69" y="5997"/>
                </a:cubicBezTo>
                <a:cubicBezTo>
                  <a:pt x="664" y="4212"/>
                  <a:pt x="4564" y="2758"/>
                  <a:pt x="6812" y="2427"/>
                </a:cubicBezTo>
                <a:cubicBezTo>
                  <a:pt x="9060" y="2097"/>
                  <a:pt x="10977" y="4411"/>
                  <a:pt x="13555" y="4014"/>
                </a:cubicBezTo>
                <a:cubicBezTo>
                  <a:pt x="16133" y="3617"/>
                  <a:pt x="19770" y="378"/>
                  <a:pt x="22282" y="47"/>
                </a:cubicBezTo>
                <a:cubicBezTo>
                  <a:pt x="24794" y="-283"/>
                  <a:pt x="26842" y="1203"/>
                  <a:pt x="28628" y="2031"/>
                </a:cubicBezTo>
                <a:cubicBezTo>
                  <a:pt x="30414" y="2859"/>
                  <a:pt x="31356" y="3604"/>
                  <a:pt x="33000" y="5016"/>
                </a:cubicBezTo>
                <a:cubicBezTo>
                  <a:pt x="34644" y="6429"/>
                  <a:pt x="38425" y="8756"/>
                  <a:pt x="38490" y="10506"/>
                </a:cubicBezTo>
                <a:cubicBezTo>
                  <a:pt x="38555" y="12256"/>
                  <a:pt x="33445" y="13624"/>
                  <a:pt x="33388" y="15517"/>
                </a:cubicBezTo>
                <a:cubicBezTo>
                  <a:pt x="33331" y="17410"/>
                  <a:pt x="38280" y="19748"/>
                  <a:pt x="38148" y="21863"/>
                </a:cubicBezTo>
                <a:cubicBezTo>
                  <a:pt x="38016" y="23979"/>
                  <a:pt x="34645" y="27417"/>
                  <a:pt x="32595" y="28210"/>
                </a:cubicBezTo>
                <a:cubicBezTo>
                  <a:pt x="30546" y="29003"/>
                  <a:pt x="28562" y="26491"/>
                  <a:pt x="25851" y="26623"/>
                </a:cubicBezTo>
                <a:cubicBezTo>
                  <a:pt x="23141" y="26755"/>
                  <a:pt x="18712" y="28606"/>
                  <a:pt x="16332" y="29003"/>
                </a:cubicBezTo>
                <a:cubicBezTo>
                  <a:pt x="13952" y="29400"/>
                  <a:pt x="12498" y="29862"/>
                  <a:pt x="11572" y="29003"/>
                </a:cubicBezTo>
                <a:cubicBezTo>
                  <a:pt x="10647" y="28144"/>
                  <a:pt x="11638" y="24773"/>
                  <a:pt x="10779" y="23847"/>
                </a:cubicBezTo>
                <a:cubicBezTo>
                  <a:pt x="9920" y="22922"/>
                  <a:pt x="7871" y="23913"/>
                  <a:pt x="6416" y="23450"/>
                </a:cubicBezTo>
                <a:cubicBezTo>
                  <a:pt x="4962" y="22987"/>
                  <a:pt x="2581" y="22789"/>
                  <a:pt x="2052" y="21070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87" name="Google Shape;1326;p40"/>
          <p:cNvSpPr txBox="1">
            <a:spLocks/>
          </p:cNvSpPr>
          <p:nvPr/>
        </p:nvSpPr>
        <p:spPr>
          <a:xfrm>
            <a:off x="747082" y="2840248"/>
            <a:ext cx="1567906" cy="314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 err="1" smtClean="0">
                <a:solidFill>
                  <a:schemeClr val="accent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맛집추천</a:t>
            </a:r>
            <a:endParaRPr lang="en-US" sz="1600" dirty="0">
              <a:solidFill>
                <a:schemeClr val="accent1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288" name="Google Shape;1327;p40"/>
          <p:cNvSpPr txBox="1">
            <a:spLocks/>
          </p:cNvSpPr>
          <p:nvPr/>
        </p:nvSpPr>
        <p:spPr>
          <a:xfrm>
            <a:off x="747057" y="3094701"/>
            <a:ext cx="1567908" cy="752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지역 및 카테고리 선택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289" name="Google Shape;1329;p40"/>
          <p:cNvSpPr txBox="1">
            <a:spLocks/>
          </p:cNvSpPr>
          <p:nvPr/>
        </p:nvSpPr>
        <p:spPr>
          <a:xfrm>
            <a:off x="4598629" y="2825489"/>
            <a:ext cx="1567907" cy="312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 err="1" smtClean="0">
                <a:solidFill>
                  <a:schemeClr val="accent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장소추천</a:t>
            </a:r>
            <a:endParaRPr lang="en-US" sz="1600" dirty="0">
              <a:solidFill>
                <a:schemeClr val="accent1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290" name="Google Shape;1330;p40"/>
          <p:cNvSpPr txBox="1">
            <a:spLocks/>
          </p:cNvSpPr>
          <p:nvPr/>
        </p:nvSpPr>
        <p:spPr>
          <a:xfrm>
            <a:off x="4598576" y="3081016"/>
            <a:ext cx="1567908" cy="752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지역 및 실내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외 선택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294" name="Google Shape;1337;p40"/>
          <p:cNvGrpSpPr/>
          <p:nvPr/>
        </p:nvGrpSpPr>
        <p:grpSpPr>
          <a:xfrm>
            <a:off x="1396101" y="2066052"/>
            <a:ext cx="368640" cy="302411"/>
            <a:chOff x="993593" y="2142049"/>
            <a:chExt cx="399015" cy="327329"/>
          </a:xfrm>
          <a:solidFill>
            <a:schemeClr val="accent1"/>
          </a:solidFill>
        </p:grpSpPr>
        <p:sp>
          <p:nvSpPr>
            <p:cNvPr id="295" name="Google Shape;1338;p40"/>
            <p:cNvSpPr/>
            <p:nvPr/>
          </p:nvSpPr>
          <p:spPr>
            <a:xfrm>
              <a:off x="993593" y="2142049"/>
              <a:ext cx="109411" cy="326426"/>
            </a:xfrm>
            <a:custGeom>
              <a:avLst/>
              <a:gdLst/>
              <a:ahLst/>
              <a:cxnLst/>
              <a:rect l="l" t="t" r="r" b="b"/>
              <a:pathLst>
                <a:path w="2906" h="8670" extrusionOk="0">
                  <a:moveTo>
                    <a:pt x="1953" y="4835"/>
                  </a:moveTo>
                  <a:cubicBezTo>
                    <a:pt x="2215" y="4835"/>
                    <a:pt x="2430" y="5026"/>
                    <a:pt x="2430" y="5312"/>
                  </a:cubicBezTo>
                  <a:lnTo>
                    <a:pt x="477" y="5312"/>
                  </a:lnTo>
                  <a:lnTo>
                    <a:pt x="477" y="4835"/>
                  </a:lnTo>
                  <a:close/>
                  <a:moveTo>
                    <a:pt x="239" y="1"/>
                  </a:moveTo>
                  <a:cubicBezTo>
                    <a:pt x="120" y="1"/>
                    <a:pt x="0" y="120"/>
                    <a:pt x="0" y="239"/>
                  </a:cubicBezTo>
                  <a:lnTo>
                    <a:pt x="0" y="8431"/>
                  </a:lnTo>
                  <a:cubicBezTo>
                    <a:pt x="0" y="8550"/>
                    <a:pt x="120" y="8669"/>
                    <a:pt x="239" y="8669"/>
                  </a:cubicBezTo>
                  <a:cubicBezTo>
                    <a:pt x="358" y="8669"/>
                    <a:pt x="477" y="8550"/>
                    <a:pt x="477" y="8431"/>
                  </a:cubicBezTo>
                  <a:lnTo>
                    <a:pt x="477" y="5788"/>
                  </a:lnTo>
                  <a:lnTo>
                    <a:pt x="2406" y="5788"/>
                  </a:lnTo>
                  <a:lnTo>
                    <a:pt x="2406" y="8431"/>
                  </a:lnTo>
                  <a:cubicBezTo>
                    <a:pt x="2406" y="8550"/>
                    <a:pt x="2549" y="8669"/>
                    <a:pt x="2644" y="8669"/>
                  </a:cubicBezTo>
                  <a:cubicBezTo>
                    <a:pt x="2787" y="8669"/>
                    <a:pt x="2882" y="8550"/>
                    <a:pt x="2882" y="8431"/>
                  </a:cubicBezTo>
                  <a:lnTo>
                    <a:pt x="2882" y="5288"/>
                  </a:lnTo>
                  <a:cubicBezTo>
                    <a:pt x="2906" y="4788"/>
                    <a:pt x="2477" y="4335"/>
                    <a:pt x="1953" y="4335"/>
                  </a:cubicBezTo>
                  <a:lnTo>
                    <a:pt x="477" y="4335"/>
                  </a:lnTo>
                  <a:lnTo>
                    <a:pt x="477" y="239"/>
                  </a:lnTo>
                  <a:cubicBezTo>
                    <a:pt x="477" y="120"/>
                    <a:pt x="358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39;p40"/>
            <p:cNvSpPr/>
            <p:nvPr/>
          </p:nvSpPr>
          <p:spPr>
            <a:xfrm>
              <a:off x="1284101" y="2142049"/>
              <a:ext cx="108507" cy="326426"/>
            </a:xfrm>
            <a:custGeom>
              <a:avLst/>
              <a:gdLst/>
              <a:ahLst/>
              <a:cxnLst/>
              <a:rect l="l" t="t" r="r" b="b"/>
              <a:pathLst>
                <a:path w="2882" h="8670" extrusionOk="0">
                  <a:moveTo>
                    <a:pt x="2406" y="4835"/>
                  </a:moveTo>
                  <a:lnTo>
                    <a:pt x="2406" y="5312"/>
                  </a:lnTo>
                  <a:lnTo>
                    <a:pt x="477" y="5312"/>
                  </a:lnTo>
                  <a:cubicBezTo>
                    <a:pt x="477" y="5026"/>
                    <a:pt x="691" y="4835"/>
                    <a:pt x="953" y="4835"/>
                  </a:cubicBezTo>
                  <a:close/>
                  <a:moveTo>
                    <a:pt x="2644" y="1"/>
                  </a:moveTo>
                  <a:cubicBezTo>
                    <a:pt x="2525" y="1"/>
                    <a:pt x="2406" y="120"/>
                    <a:pt x="2406" y="239"/>
                  </a:cubicBezTo>
                  <a:lnTo>
                    <a:pt x="2406" y="4359"/>
                  </a:lnTo>
                  <a:lnTo>
                    <a:pt x="953" y="4359"/>
                  </a:lnTo>
                  <a:cubicBezTo>
                    <a:pt x="429" y="4359"/>
                    <a:pt x="0" y="4788"/>
                    <a:pt x="0" y="5312"/>
                  </a:cubicBezTo>
                  <a:lnTo>
                    <a:pt x="0" y="8431"/>
                  </a:lnTo>
                  <a:cubicBezTo>
                    <a:pt x="0" y="8550"/>
                    <a:pt x="119" y="8669"/>
                    <a:pt x="239" y="8669"/>
                  </a:cubicBezTo>
                  <a:cubicBezTo>
                    <a:pt x="358" y="8669"/>
                    <a:pt x="477" y="8550"/>
                    <a:pt x="477" y="8431"/>
                  </a:cubicBezTo>
                  <a:lnTo>
                    <a:pt x="477" y="5788"/>
                  </a:lnTo>
                  <a:lnTo>
                    <a:pt x="2406" y="5788"/>
                  </a:lnTo>
                  <a:lnTo>
                    <a:pt x="2406" y="8431"/>
                  </a:lnTo>
                  <a:cubicBezTo>
                    <a:pt x="2406" y="8550"/>
                    <a:pt x="2525" y="8669"/>
                    <a:pt x="2644" y="8669"/>
                  </a:cubicBezTo>
                  <a:cubicBezTo>
                    <a:pt x="2763" y="8669"/>
                    <a:pt x="2882" y="8550"/>
                    <a:pt x="2882" y="8431"/>
                  </a:cubicBezTo>
                  <a:lnTo>
                    <a:pt x="2882" y="239"/>
                  </a:lnTo>
                  <a:cubicBezTo>
                    <a:pt x="2882" y="120"/>
                    <a:pt x="2810" y="1"/>
                    <a:pt x="2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40;p40"/>
            <p:cNvSpPr/>
            <p:nvPr/>
          </p:nvSpPr>
          <p:spPr>
            <a:xfrm>
              <a:off x="1085045" y="2142952"/>
              <a:ext cx="217015" cy="326426"/>
            </a:xfrm>
            <a:custGeom>
              <a:avLst/>
              <a:gdLst/>
              <a:ahLst/>
              <a:cxnLst/>
              <a:rect l="l" t="t" r="r" b="b"/>
              <a:pathLst>
                <a:path w="5764" h="8670" extrusionOk="0">
                  <a:moveTo>
                    <a:pt x="2882" y="715"/>
                  </a:moveTo>
                  <a:cubicBezTo>
                    <a:pt x="3406" y="715"/>
                    <a:pt x="3835" y="1168"/>
                    <a:pt x="3835" y="1668"/>
                  </a:cubicBezTo>
                  <a:lnTo>
                    <a:pt x="1906" y="1668"/>
                  </a:lnTo>
                  <a:cubicBezTo>
                    <a:pt x="1930" y="1144"/>
                    <a:pt x="2334" y="715"/>
                    <a:pt x="2882" y="715"/>
                  </a:cubicBezTo>
                  <a:close/>
                  <a:moveTo>
                    <a:pt x="4216" y="2144"/>
                  </a:moveTo>
                  <a:cubicBezTo>
                    <a:pt x="4287" y="2144"/>
                    <a:pt x="4335" y="2215"/>
                    <a:pt x="4335" y="2263"/>
                  </a:cubicBezTo>
                  <a:cubicBezTo>
                    <a:pt x="4335" y="2335"/>
                    <a:pt x="4287" y="2382"/>
                    <a:pt x="4216" y="2382"/>
                  </a:cubicBezTo>
                  <a:lnTo>
                    <a:pt x="1572" y="2382"/>
                  </a:lnTo>
                  <a:cubicBezTo>
                    <a:pt x="1501" y="2382"/>
                    <a:pt x="1453" y="2335"/>
                    <a:pt x="1453" y="2263"/>
                  </a:cubicBezTo>
                  <a:cubicBezTo>
                    <a:pt x="1453" y="2215"/>
                    <a:pt x="1477" y="2144"/>
                    <a:pt x="1572" y="2144"/>
                  </a:cubicBezTo>
                  <a:close/>
                  <a:moveTo>
                    <a:pt x="5287" y="2858"/>
                  </a:moveTo>
                  <a:lnTo>
                    <a:pt x="5287" y="3621"/>
                  </a:lnTo>
                  <a:cubicBezTo>
                    <a:pt x="5025" y="3668"/>
                    <a:pt x="4883" y="3787"/>
                    <a:pt x="4716" y="3882"/>
                  </a:cubicBezTo>
                  <a:cubicBezTo>
                    <a:pt x="4573" y="4002"/>
                    <a:pt x="4454" y="4073"/>
                    <a:pt x="4192" y="4073"/>
                  </a:cubicBezTo>
                  <a:cubicBezTo>
                    <a:pt x="3930" y="4073"/>
                    <a:pt x="3835" y="4002"/>
                    <a:pt x="3644" y="3882"/>
                  </a:cubicBezTo>
                  <a:cubicBezTo>
                    <a:pt x="3477" y="3763"/>
                    <a:pt x="3263" y="3573"/>
                    <a:pt x="2858" y="3573"/>
                  </a:cubicBezTo>
                  <a:cubicBezTo>
                    <a:pt x="2430" y="3573"/>
                    <a:pt x="2215" y="3716"/>
                    <a:pt x="2049" y="3882"/>
                  </a:cubicBezTo>
                  <a:cubicBezTo>
                    <a:pt x="1906" y="4002"/>
                    <a:pt x="1763" y="4073"/>
                    <a:pt x="1548" y="4073"/>
                  </a:cubicBezTo>
                  <a:cubicBezTo>
                    <a:pt x="1310" y="4073"/>
                    <a:pt x="1167" y="4002"/>
                    <a:pt x="1025" y="3882"/>
                  </a:cubicBezTo>
                  <a:cubicBezTo>
                    <a:pt x="882" y="3787"/>
                    <a:pt x="739" y="3668"/>
                    <a:pt x="453" y="3621"/>
                  </a:cubicBezTo>
                  <a:lnTo>
                    <a:pt x="453" y="2858"/>
                  </a:lnTo>
                  <a:close/>
                  <a:moveTo>
                    <a:pt x="2882" y="1"/>
                  </a:moveTo>
                  <a:cubicBezTo>
                    <a:pt x="2763" y="1"/>
                    <a:pt x="2644" y="120"/>
                    <a:pt x="2644" y="239"/>
                  </a:cubicBezTo>
                  <a:lnTo>
                    <a:pt x="2644" y="287"/>
                  </a:lnTo>
                  <a:cubicBezTo>
                    <a:pt x="1953" y="406"/>
                    <a:pt x="1429" y="1001"/>
                    <a:pt x="1429" y="1715"/>
                  </a:cubicBezTo>
                  <a:lnTo>
                    <a:pt x="1429" y="1739"/>
                  </a:lnTo>
                  <a:cubicBezTo>
                    <a:pt x="1144" y="1787"/>
                    <a:pt x="953" y="2025"/>
                    <a:pt x="953" y="2311"/>
                  </a:cubicBezTo>
                  <a:cubicBezTo>
                    <a:pt x="953" y="2335"/>
                    <a:pt x="977" y="2382"/>
                    <a:pt x="977" y="2430"/>
                  </a:cubicBezTo>
                  <a:lnTo>
                    <a:pt x="239" y="2430"/>
                  </a:lnTo>
                  <a:cubicBezTo>
                    <a:pt x="120" y="2430"/>
                    <a:pt x="1" y="2549"/>
                    <a:pt x="1" y="2668"/>
                  </a:cubicBezTo>
                  <a:lnTo>
                    <a:pt x="1" y="3859"/>
                  </a:lnTo>
                  <a:cubicBezTo>
                    <a:pt x="1" y="3978"/>
                    <a:pt x="120" y="4097"/>
                    <a:pt x="239" y="4097"/>
                  </a:cubicBezTo>
                  <a:cubicBezTo>
                    <a:pt x="477" y="4097"/>
                    <a:pt x="596" y="4168"/>
                    <a:pt x="739" y="4287"/>
                  </a:cubicBezTo>
                  <a:cubicBezTo>
                    <a:pt x="786" y="4335"/>
                    <a:pt x="858" y="4383"/>
                    <a:pt x="953" y="4406"/>
                  </a:cubicBezTo>
                  <a:lnTo>
                    <a:pt x="953" y="8431"/>
                  </a:lnTo>
                  <a:cubicBezTo>
                    <a:pt x="953" y="8550"/>
                    <a:pt x="1072" y="8669"/>
                    <a:pt x="1191" y="8669"/>
                  </a:cubicBezTo>
                  <a:cubicBezTo>
                    <a:pt x="1310" y="8669"/>
                    <a:pt x="1429" y="8550"/>
                    <a:pt x="1429" y="8431"/>
                  </a:cubicBezTo>
                  <a:lnTo>
                    <a:pt x="1429" y="4573"/>
                  </a:lnTo>
                  <a:lnTo>
                    <a:pt x="1548" y="4573"/>
                  </a:lnTo>
                  <a:cubicBezTo>
                    <a:pt x="1953" y="4573"/>
                    <a:pt x="2168" y="4406"/>
                    <a:pt x="2334" y="4264"/>
                  </a:cubicBezTo>
                  <a:cubicBezTo>
                    <a:pt x="2501" y="4144"/>
                    <a:pt x="2620" y="4049"/>
                    <a:pt x="2858" y="4049"/>
                  </a:cubicBezTo>
                  <a:cubicBezTo>
                    <a:pt x="3120" y="4049"/>
                    <a:pt x="3216" y="4144"/>
                    <a:pt x="3382" y="4264"/>
                  </a:cubicBezTo>
                  <a:cubicBezTo>
                    <a:pt x="3573" y="4383"/>
                    <a:pt x="3763" y="4573"/>
                    <a:pt x="4192" y="4573"/>
                  </a:cubicBezTo>
                  <a:lnTo>
                    <a:pt x="4311" y="4573"/>
                  </a:lnTo>
                  <a:lnTo>
                    <a:pt x="4311" y="8431"/>
                  </a:lnTo>
                  <a:cubicBezTo>
                    <a:pt x="4311" y="8550"/>
                    <a:pt x="4430" y="8669"/>
                    <a:pt x="4549" y="8669"/>
                  </a:cubicBezTo>
                  <a:cubicBezTo>
                    <a:pt x="4668" y="8669"/>
                    <a:pt x="4787" y="8550"/>
                    <a:pt x="4787" y="8431"/>
                  </a:cubicBezTo>
                  <a:lnTo>
                    <a:pt x="4787" y="4406"/>
                  </a:lnTo>
                  <a:cubicBezTo>
                    <a:pt x="4883" y="4383"/>
                    <a:pt x="4930" y="4311"/>
                    <a:pt x="5002" y="4287"/>
                  </a:cubicBezTo>
                  <a:cubicBezTo>
                    <a:pt x="5144" y="4168"/>
                    <a:pt x="5264" y="4097"/>
                    <a:pt x="5526" y="4097"/>
                  </a:cubicBezTo>
                  <a:cubicBezTo>
                    <a:pt x="5668" y="4097"/>
                    <a:pt x="5764" y="3978"/>
                    <a:pt x="5764" y="3859"/>
                  </a:cubicBezTo>
                  <a:lnTo>
                    <a:pt x="5764" y="2668"/>
                  </a:lnTo>
                  <a:cubicBezTo>
                    <a:pt x="5764" y="2549"/>
                    <a:pt x="5645" y="2430"/>
                    <a:pt x="5526" y="2430"/>
                  </a:cubicBezTo>
                  <a:lnTo>
                    <a:pt x="4787" y="2430"/>
                  </a:lnTo>
                  <a:cubicBezTo>
                    <a:pt x="4787" y="2382"/>
                    <a:pt x="4811" y="2335"/>
                    <a:pt x="4811" y="2311"/>
                  </a:cubicBezTo>
                  <a:cubicBezTo>
                    <a:pt x="4811" y="2001"/>
                    <a:pt x="4597" y="1787"/>
                    <a:pt x="4335" y="1739"/>
                  </a:cubicBezTo>
                  <a:lnTo>
                    <a:pt x="4335" y="1715"/>
                  </a:lnTo>
                  <a:cubicBezTo>
                    <a:pt x="4335" y="1001"/>
                    <a:pt x="3811" y="406"/>
                    <a:pt x="3120" y="287"/>
                  </a:cubicBezTo>
                  <a:lnTo>
                    <a:pt x="3120" y="239"/>
                  </a:lnTo>
                  <a:cubicBezTo>
                    <a:pt x="3120" y="120"/>
                    <a:pt x="3001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2" y="1996152"/>
            <a:ext cx="412736" cy="412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9202;p67"/>
          <p:cNvGrpSpPr/>
          <p:nvPr/>
        </p:nvGrpSpPr>
        <p:grpSpPr>
          <a:xfrm>
            <a:off x="543431" y="4672224"/>
            <a:ext cx="5778786" cy="140929"/>
            <a:chOff x="-52842" y="562648"/>
            <a:chExt cx="9261989" cy="225875"/>
          </a:xfrm>
        </p:grpSpPr>
        <p:grpSp>
          <p:nvGrpSpPr>
            <p:cNvPr id="300" name="Google Shape;9203;p67"/>
            <p:cNvGrpSpPr/>
            <p:nvPr/>
          </p:nvGrpSpPr>
          <p:grpSpPr>
            <a:xfrm rot="10800000" flipH="1">
              <a:off x="-52842" y="672141"/>
              <a:ext cx="9261989" cy="12"/>
              <a:chOff x="-9248864" y="-1322025"/>
              <a:chExt cx="15993764" cy="21"/>
            </a:xfrm>
          </p:grpSpPr>
          <p:cxnSp>
            <p:nvCxnSpPr>
              <p:cNvPr id="305" name="Google Shape;9204;p67"/>
              <p:cNvCxnSpPr/>
              <p:nvPr/>
            </p:nvCxnSpPr>
            <p:spPr>
              <a:xfrm>
                <a:off x="-9248864" y="-1322004"/>
                <a:ext cx="722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9205;p67"/>
              <p:cNvCxnSpPr/>
              <p:nvPr/>
            </p:nvCxnSpPr>
            <p:spPr>
              <a:xfrm>
                <a:off x="-808800" y="-1322025"/>
                <a:ext cx="7553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1" name="Google Shape;9206;p67"/>
            <p:cNvGrpSpPr/>
            <p:nvPr/>
          </p:nvGrpSpPr>
          <p:grpSpPr>
            <a:xfrm rot="5400000">
              <a:off x="4328151" y="313695"/>
              <a:ext cx="225875" cy="723780"/>
              <a:chOff x="457245" y="3712119"/>
              <a:chExt cx="254564" cy="815711"/>
            </a:xfrm>
          </p:grpSpPr>
          <p:sp>
            <p:nvSpPr>
              <p:cNvPr id="302" name="Google Shape;9207;p67"/>
              <p:cNvSpPr/>
              <p:nvPr/>
            </p:nvSpPr>
            <p:spPr>
              <a:xfrm rot="10800000">
                <a:off x="457245" y="4256436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03" name="Google Shape;9208;p67"/>
              <p:cNvSpPr/>
              <p:nvPr/>
            </p:nvSpPr>
            <p:spPr>
              <a:xfrm rot="10800000">
                <a:off x="516201" y="398426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04" name="Google Shape;9209;p67"/>
              <p:cNvSpPr/>
              <p:nvPr/>
            </p:nvSpPr>
            <p:spPr>
              <a:xfrm rot="10800000">
                <a:off x="516201" y="371211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63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1" name="Google Shape;9961;p84"/>
          <p:cNvGrpSpPr/>
          <p:nvPr/>
        </p:nvGrpSpPr>
        <p:grpSpPr>
          <a:xfrm>
            <a:off x="336563" y="1063541"/>
            <a:ext cx="1825743" cy="134788"/>
            <a:chOff x="448750" y="102856"/>
            <a:chExt cx="2434324" cy="179717"/>
          </a:xfrm>
        </p:grpSpPr>
        <p:grpSp>
          <p:nvGrpSpPr>
            <p:cNvPr id="9962" name="Google Shape;9962;p84"/>
            <p:cNvGrpSpPr/>
            <p:nvPr/>
          </p:nvGrpSpPr>
          <p:grpSpPr>
            <a:xfrm>
              <a:off x="448750" y="102856"/>
              <a:ext cx="2434324" cy="179717"/>
              <a:chOff x="701925" y="3812548"/>
              <a:chExt cx="5969406" cy="440700"/>
            </a:xfrm>
          </p:grpSpPr>
          <p:sp>
            <p:nvSpPr>
              <p:cNvPr id="9963" name="Google Shape;9963;p84"/>
              <p:cNvSpPr/>
              <p:nvPr/>
            </p:nvSpPr>
            <p:spPr>
              <a:xfrm>
                <a:off x="702230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4" name="Google Shape;9964;p84"/>
              <p:cNvSpPr/>
              <p:nvPr/>
            </p:nvSpPr>
            <p:spPr>
              <a:xfrm>
                <a:off x="701925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65" name="Google Shape;9965;p84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9966" name="Google Shape;9966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7" name="Google Shape;9967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8" name="Google Shape;9968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9" name="Google Shape;9969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0" name="Google Shape;9970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1" name="Google Shape;9971;p84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9972" name="Google Shape;9972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3" name="Google Shape;9973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4" name="Google Shape;9974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5" name="Google Shape;9975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6" name="Google Shape;9976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7" name="Google Shape;9977;p84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9978" name="Google Shape;9978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9" name="Google Shape;9979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0" name="Google Shape;9980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1" name="Google Shape;9981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2" name="Google Shape;9982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983" name="Google Shape;9983;p84"/>
          <p:cNvGrpSpPr/>
          <p:nvPr/>
        </p:nvGrpSpPr>
        <p:grpSpPr>
          <a:xfrm>
            <a:off x="4430600" y="836360"/>
            <a:ext cx="1138371" cy="1139054"/>
            <a:chOff x="5800850" y="-873438"/>
            <a:chExt cx="1903949" cy="1905092"/>
          </a:xfrm>
        </p:grpSpPr>
        <p:sp>
          <p:nvSpPr>
            <p:cNvPr id="9984" name="Google Shape;9984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86" name="Google Shape;9986;p84"/>
          <p:cNvGrpSpPr/>
          <p:nvPr/>
        </p:nvGrpSpPr>
        <p:grpSpPr>
          <a:xfrm>
            <a:off x="336675" y="1268300"/>
            <a:ext cx="6184664" cy="2409293"/>
            <a:chOff x="499788" y="435000"/>
            <a:chExt cx="8144413" cy="4273500"/>
          </a:xfrm>
        </p:grpSpPr>
        <p:sp>
          <p:nvSpPr>
            <p:cNvPr id="9987" name="Google Shape;9987;p84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 rot="10800000" flipH="1">
            <a:off x="532688" y="1390568"/>
            <a:ext cx="5807338" cy="30620"/>
            <a:chOff x="-4737250" y="-1357274"/>
            <a:chExt cx="13370950" cy="70500"/>
          </a:xfrm>
        </p:grpSpPr>
        <p:cxnSp>
          <p:nvCxnSpPr>
            <p:cNvPr id="9991" name="Google Shape;9991;p84"/>
            <p:cNvCxnSpPr/>
            <p:nvPr/>
          </p:nvCxnSpPr>
          <p:spPr>
            <a:xfrm>
              <a:off x="-4737250" y="-1322025"/>
              <a:ext cx="271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2" name="Google Shape;9992;p84"/>
            <p:cNvCxnSpPr/>
            <p:nvPr/>
          </p:nvCxnSpPr>
          <p:spPr>
            <a:xfrm>
              <a:off x="-808800" y="-1322025"/>
              <a:ext cx="9442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93" name="Google Shape;9993;p84"/>
            <p:cNvSpPr/>
            <p:nvPr/>
          </p:nvSpPr>
          <p:spPr>
            <a:xfrm>
              <a:off x="-1734174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429698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5" name="Google Shape;9995;p84"/>
            <p:cNvSpPr/>
            <p:nvPr/>
          </p:nvSpPr>
          <p:spPr>
            <a:xfrm>
              <a:off x="-1125222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996" name="Google Shape;9996;p84"/>
          <p:cNvSpPr/>
          <p:nvPr/>
        </p:nvSpPr>
        <p:spPr>
          <a:xfrm rot="-5400000">
            <a:off x="254635" y="1722625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7" name="Google Shape;9997;p84"/>
          <p:cNvSpPr/>
          <p:nvPr/>
        </p:nvSpPr>
        <p:spPr>
          <a:xfrm rot="-5400000">
            <a:off x="254635" y="2014131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8" name="Google Shape;9998;p84"/>
          <p:cNvSpPr txBox="1">
            <a:spLocks noGrp="1"/>
          </p:cNvSpPr>
          <p:nvPr>
            <p:ph type="title"/>
          </p:nvPr>
        </p:nvSpPr>
        <p:spPr>
          <a:xfrm>
            <a:off x="831375" y="1623263"/>
            <a:ext cx="5195250" cy="1804227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기능</a:t>
            </a:r>
            <a:r>
              <a:rPr lang="ko-KR" altLang="en-US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 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시연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999" name="Google Shape;9999;p84"/>
          <p:cNvGrpSpPr/>
          <p:nvPr/>
        </p:nvGrpSpPr>
        <p:grpSpPr>
          <a:xfrm>
            <a:off x="534832" y="3350830"/>
            <a:ext cx="922646" cy="169406"/>
            <a:chOff x="2559833" y="562648"/>
            <a:chExt cx="1230195" cy="225875"/>
          </a:xfrm>
        </p:grpSpPr>
        <p:cxnSp>
          <p:nvCxnSpPr>
            <p:cNvPr id="10000" name="Google Shape;10000;p84"/>
            <p:cNvCxnSpPr/>
            <p:nvPr/>
          </p:nvCxnSpPr>
          <p:spPr>
            <a:xfrm>
              <a:off x="2559833" y="672153"/>
              <a:ext cx="50642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1" name="Google Shape;10001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2" name="Google Shape;10002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3" name="Google Shape;10003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4" name="Google Shape;10004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05" name="Google Shape;10005;p84"/>
          <p:cNvGrpSpPr/>
          <p:nvPr/>
        </p:nvGrpSpPr>
        <p:grpSpPr>
          <a:xfrm flipH="1">
            <a:off x="5400532" y="3350830"/>
            <a:ext cx="922646" cy="169406"/>
            <a:chOff x="2559833" y="562648"/>
            <a:chExt cx="1230195" cy="225875"/>
          </a:xfrm>
        </p:grpSpPr>
        <p:cxnSp>
          <p:nvCxnSpPr>
            <p:cNvPr id="10006" name="Google Shape;10006;p84"/>
            <p:cNvCxnSpPr/>
            <p:nvPr/>
          </p:nvCxnSpPr>
          <p:spPr>
            <a:xfrm>
              <a:off x="2559833" y="672153"/>
              <a:ext cx="50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7" name="Google Shape;10007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8" name="Google Shape;10008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9" name="Google Shape;10009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10" name="Google Shape;10010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11" name="Google Shape;10011;p84"/>
          <p:cNvGrpSpPr/>
          <p:nvPr/>
        </p:nvGrpSpPr>
        <p:grpSpPr>
          <a:xfrm>
            <a:off x="-709117" y="393735"/>
            <a:ext cx="1715796" cy="1017613"/>
            <a:chOff x="-381801" y="-484671"/>
            <a:chExt cx="2287728" cy="1356817"/>
          </a:xfrm>
        </p:grpSpPr>
        <p:sp>
          <p:nvSpPr>
            <p:cNvPr id="10012" name="Google Shape;10012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4" name="Google Shape;10014;p84"/>
          <p:cNvGrpSpPr/>
          <p:nvPr/>
        </p:nvGrpSpPr>
        <p:grpSpPr>
          <a:xfrm rot="899441">
            <a:off x="5698135" y="2637876"/>
            <a:ext cx="573728" cy="472203"/>
            <a:chOff x="292125" y="1658250"/>
            <a:chExt cx="1306929" cy="1075658"/>
          </a:xfrm>
        </p:grpSpPr>
        <p:sp>
          <p:nvSpPr>
            <p:cNvPr id="10015" name="Google Shape;10015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7" name="Google Shape;10017;p84"/>
          <p:cNvGrpSpPr/>
          <p:nvPr/>
        </p:nvGrpSpPr>
        <p:grpSpPr>
          <a:xfrm rot="-1800697">
            <a:off x="570346" y="2702858"/>
            <a:ext cx="255938" cy="210647"/>
            <a:chOff x="292125" y="1658250"/>
            <a:chExt cx="1306929" cy="1075658"/>
          </a:xfrm>
        </p:grpSpPr>
        <p:sp>
          <p:nvSpPr>
            <p:cNvPr id="10018" name="Google Shape;10018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7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9" name="Google Shape;10019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21" name="Google Shape;10021;p84"/>
          <p:cNvGrpSpPr/>
          <p:nvPr/>
        </p:nvGrpSpPr>
        <p:grpSpPr>
          <a:xfrm>
            <a:off x="5855631" y="876014"/>
            <a:ext cx="641434" cy="718657"/>
            <a:chOff x="7493491" y="2361338"/>
            <a:chExt cx="985305" cy="1103928"/>
          </a:xfrm>
        </p:grpSpPr>
        <p:sp>
          <p:nvSpPr>
            <p:cNvPr id="10022" name="Google Shape;10022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77" name="Google Shape;9059;p65"/>
          <p:cNvSpPr/>
          <p:nvPr/>
        </p:nvSpPr>
        <p:spPr>
          <a:xfrm>
            <a:off x="972960" y="1082606"/>
            <a:ext cx="1101556" cy="108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1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0" name="Google Shape;9330;p70"/>
          <p:cNvSpPr txBox="1">
            <a:spLocks noGrp="1"/>
          </p:cNvSpPr>
          <p:nvPr>
            <p:ph type="title"/>
          </p:nvPr>
        </p:nvSpPr>
        <p:spPr>
          <a:xfrm>
            <a:off x="1618315" y="1944052"/>
            <a:ext cx="3629025" cy="10523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7200" dirty="0">
                <a:latin typeface="Potato sans" panose="02000803000000000000" pitchFamily="50" charset="0"/>
              </a:rPr>
              <a:t>THANK YOU</a:t>
            </a:r>
            <a:endParaRPr sz="7200" dirty="0">
              <a:latin typeface="Potato sans" panose="02000803000000000000" pitchFamily="50" charset="0"/>
            </a:endParaRPr>
          </a:p>
        </p:txBody>
      </p:sp>
      <p:grpSp>
        <p:nvGrpSpPr>
          <p:cNvPr id="9349" name="Google Shape;9349;p70"/>
          <p:cNvGrpSpPr/>
          <p:nvPr/>
        </p:nvGrpSpPr>
        <p:grpSpPr>
          <a:xfrm rot="-833504">
            <a:off x="6042840" y="2932028"/>
            <a:ext cx="739008" cy="608241"/>
            <a:chOff x="7227025" y="1143250"/>
            <a:chExt cx="985294" cy="810947"/>
          </a:xfrm>
        </p:grpSpPr>
        <p:sp>
          <p:nvSpPr>
            <p:cNvPr id="9350" name="Google Shape;9350;p70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351" name="Google Shape;9351;p70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352" name="Google Shape;9352;p70"/>
          <p:cNvGrpSpPr/>
          <p:nvPr/>
        </p:nvGrpSpPr>
        <p:grpSpPr>
          <a:xfrm rot="900107">
            <a:off x="5696784" y="851893"/>
            <a:ext cx="303319" cy="249644"/>
            <a:chOff x="292125" y="1658250"/>
            <a:chExt cx="1306929" cy="1075658"/>
          </a:xfrm>
        </p:grpSpPr>
        <p:sp>
          <p:nvSpPr>
            <p:cNvPr id="9353" name="Google Shape;9353;p70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354" name="Google Shape;9354;p70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355" name="Google Shape;9355;p70"/>
          <p:cNvGrpSpPr/>
          <p:nvPr/>
        </p:nvGrpSpPr>
        <p:grpSpPr>
          <a:xfrm rot="833504" flipH="1">
            <a:off x="83807" y="1782155"/>
            <a:ext cx="739008" cy="608241"/>
            <a:chOff x="7227025" y="1143250"/>
            <a:chExt cx="985294" cy="810947"/>
          </a:xfrm>
        </p:grpSpPr>
        <p:sp>
          <p:nvSpPr>
            <p:cNvPr id="9356" name="Google Shape;9356;p70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357" name="Google Shape;9357;p70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358" name="Google Shape;9358;p70"/>
          <p:cNvGrpSpPr/>
          <p:nvPr/>
        </p:nvGrpSpPr>
        <p:grpSpPr>
          <a:xfrm rot="-900107" flipH="1">
            <a:off x="865553" y="851893"/>
            <a:ext cx="303319" cy="249644"/>
            <a:chOff x="292125" y="1658250"/>
            <a:chExt cx="1306929" cy="1075658"/>
          </a:xfrm>
        </p:grpSpPr>
        <p:sp>
          <p:nvSpPr>
            <p:cNvPr id="9359" name="Google Shape;9359;p70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360" name="Google Shape;9360;p70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5" name="Google Shape;12065;p122"/>
          <p:cNvSpPr/>
          <p:nvPr/>
        </p:nvSpPr>
        <p:spPr>
          <a:xfrm>
            <a:off x="3546724" y="3511357"/>
            <a:ext cx="1137507" cy="2406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30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066" name="Google Shape;12066;p122"/>
          <p:cNvSpPr/>
          <p:nvPr/>
        </p:nvSpPr>
        <p:spPr>
          <a:xfrm>
            <a:off x="3546724" y="3511357"/>
            <a:ext cx="1137507" cy="24060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068" name="Google Shape;12068;p122"/>
          <p:cNvSpPr/>
          <p:nvPr/>
        </p:nvSpPr>
        <p:spPr>
          <a:xfrm>
            <a:off x="4941469" y="3517377"/>
            <a:ext cx="1137507" cy="2406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30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069" name="Google Shape;12069;p122"/>
          <p:cNvSpPr/>
          <p:nvPr/>
        </p:nvSpPr>
        <p:spPr>
          <a:xfrm>
            <a:off x="4941469" y="3517377"/>
            <a:ext cx="1137507" cy="24060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073" name="Google Shape;12073;p122"/>
          <p:cNvSpPr txBox="1">
            <a:spLocks noGrp="1"/>
          </p:cNvSpPr>
          <p:nvPr>
            <p:ph type="title"/>
          </p:nvPr>
        </p:nvSpPr>
        <p:spPr>
          <a:xfrm>
            <a:off x="540000" y="487205"/>
            <a:ext cx="5778000" cy="415336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>
                <a:solidFill>
                  <a:srgbClr val="EC5454"/>
                </a:solidFill>
                <a:latin typeface="Potato sans" panose="02000803000000000000" pitchFamily="50" charset="0"/>
              </a:rPr>
              <a:t>Our team</a:t>
            </a:r>
            <a:endParaRPr dirty="0">
              <a:solidFill>
                <a:srgbClr val="EC5454"/>
              </a:solidFill>
              <a:latin typeface="Potato sans" panose="02000803000000000000" pitchFamily="50" charset="0"/>
            </a:endParaRPr>
          </a:p>
        </p:txBody>
      </p:sp>
      <p:sp>
        <p:nvSpPr>
          <p:cNvPr id="12074" name="Google Shape;12074;p122"/>
          <p:cNvSpPr txBox="1">
            <a:spLocks noGrp="1"/>
          </p:cNvSpPr>
          <p:nvPr>
            <p:ph type="title" idx="2"/>
          </p:nvPr>
        </p:nvSpPr>
        <p:spPr>
          <a:xfrm>
            <a:off x="5005481" y="3517377"/>
            <a:ext cx="1065311" cy="219973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ko-KR" altLang="en-US" dirty="0" smtClean="0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최광식</a:t>
            </a:r>
            <a:endParaRPr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12076" name="Google Shape;12076;p122"/>
          <p:cNvSpPr txBox="1">
            <a:spLocks noGrp="1"/>
          </p:cNvSpPr>
          <p:nvPr>
            <p:ph type="title" idx="3"/>
          </p:nvPr>
        </p:nvSpPr>
        <p:spPr>
          <a:xfrm>
            <a:off x="3613074" y="3511357"/>
            <a:ext cx="1065311" cy="212003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ko-KR" altLang="en-US" dirty="0" smtClean="0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전수진</a:t>
            </a:r>
            <a:endParaRPr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12092" name="Google Shape;12092;p122"/>
          <p:cNvGrpSpPr/>
          <p:nvPr/>
        </p:nvGrpSpPr>
        <p:grpSpPr>
          <a:xfrm>
            <a:off x="-709117" y="393735"/>
            <a:ext cx="1715796" cy="1017613"/>
            <a:chOff x="-381801" y="-484671"/>
            <a:chExt cx="2287728" cy="1356817"/>
          </a:xfrm>
        </p:grpSpPr>
        <p:sp>
          <p:nvSpPr>
            <p:cNvPr id="12093" name="Google Shape;12093;p122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094" name="Google Shape;12094;p122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36" name="Google Shape;9059;p65"/>
          <p:cNvSpPr/>
          <p:nvPr/>
        </p:nvSpPr>
        <p:spPr>
          <a:xfrm>
            <a:off x="715618" y="132522"/>
            <a:ext cx="1371600" cy="125993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ko-KR" altLang="en-US" sz="1100" dirty="0" err="1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팀원소개</a:t>
            </a:r>
            <a:endParaRPr sz="120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37" name="Google Shape;12065;p122"/>
          <p:cNvSpPr/>
          <p:nvPr/>
        </p:nvSpPr>
        <p:spPr>
          <a:xfrm>
            <a:off x="707747" y="3517377"/>
            <a:ext cx="1137507" cy="2406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30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2066;p122"/>
          <p:cNvSpPr/>
          <p:nvPr/>
        </p:nvSpPr>
        <p:spPr>
          <a:xfrm>
            <a:off x="707747" y="3517377"/>
            <a:ext cx="1137507" cy="24060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9" name="Google Shape;12076;p122"/>
          <p:cNvSpPr txBox="1">
            <a:spLocks/>
          </p:cNvSpPr>
          <p:nvPr/>
        </p:nvSpPr>
        <p:spPr>
          <a:xfrm>
            <a:off x="774097" y="3547381"/>
            <a:ext cx="1065311" cy="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ko-KR" altLang="en-US" sz="1650" dirty="0" err="1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송석원</a:t>
            </a:r>
            <a:endParaRPr lang="ko-KR" altLang="en-US" sz="16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40" name="Google Shape;9264;p68"/>
          <p:cNvGrpSpPr/>
          <p:nvPr/>
        </p:nvGrpSpPr>
        <p:grpSpPr>
          <a:xfrm flipH="1">
            <a:off x="1845253" y="656502"/>
            <a:ext cx="710981" cy="90941"/>
            <a:chOff x="7547559" y="670754"/>
            <a:chExt cx="947975" cy="121255"/>
          </a:xfrm>
        </p:grpSpPr>
        <p:sp>
          <p:nvSpPr>
            <p:cNvPr id="41" name="Google Shape;9265;p68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42" name="Google Shape;9266;p68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" name="Google Shape;9267;p68"/>
          <p:cNvGrpSpPr/>
          <p:nvPr/>
        </p:nvGrpSpPr>
        <p:grpSpPr>
          <a:xfrm>
            <a:off x="4311265" y="656502"/>
            <a:ext cx="710981" cy="90941"/>
            <a:chOff x="7547559" y="670754"/>
            <a:chExt cx="947975" cy="121255"/>
          </a:xfrm>
        </p:grpSpPr>
        <p:sp>
          <p:nvSpPr>
            <p:cNvPr id="44" name="Google Shape;9268;p68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45" name="Google Shape;9269;p68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72" y="1940045"/>
            <a:ext cx="1000539" cy="13205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21" y="1937749"/>
            <a:ext cx="1034180" cy="1292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177" y="1933691"/>
            <a:ext cx="1048742" cy="1326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342" y="1964886"/>
            <a:ext cx="1068133" cy="1295691"/>
          </a:xfrm>
          <a:prstGeom prst="rect">
            <a:avLst/>
          </a:prstGeom>
        </p:spPr>
      </p:pic>
      <p:sp>
        <p:nvSpPr>
          <p:cNvPr id="30" name="Google Shape;12065;p122"/>
          <p:cNvSpPr/>
          <p:nvPr/>
        </p:nvSpPr>
        <p:spPr>
          <a:xfrm>
            <a:off x="2087968" y="3511357"/>
            <a:ext cx="1137507" cy="2406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30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1" name="Google Shape;12066;p122"/>
          <p:cNvSpPr/>
          <p:nvPr/>
        </p:nvSpPr>
        <p:spPr>
          <a:xfrm>
            <a:off x="2087968" y="3511357"/>
            <a:ext cx="1137507" cy="24060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2" name="Google Shape;12076;p122"/>
          <p:cNvSpPr txBox="1">
            <a:spLocks/>
          </p:cNvSpPr>
          <p:nvPr/>
        </p:nvSpPr>
        <p:spPr>
          <a:xfrm>
            <a:off x="2154318" y="3541361"/>
            <a:ext cx="1065311" cy="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ko-KR" altLang="en-US" sz="1650" dirty="0" smtClean="0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박주연</a:t>
            </a:r>
            <a:endParaRPr lang="ko-KR" altLang="en-US" sz="16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4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p68"/>
          <p:cNvSpPr txBox="1">
            <a:spLocks noGrp="1"/>
          </p:cNvSpPr>
          <p:nvPr>
            <p:ph type="title" idx="13"/>
          </p:nvPr>
        </p:nvSpPr>
        <p:spPr>
          <a:xfrm>
            <a:off x="2140105" y="3768886"/>
            <a:ext cx="386775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9222" name="Google Shape;9222;p68"/>
          <p:cNvSpPr txBox="1">
            <a:spLocks noGrp="1"/>
          </p:cNvSpPr>
          <p:nvPr>
            <p:ph type="title" idx="15"/>
          </p:nvPr>
        </p:nvSpPr>
        <p:spPr>
          <a:xfrm>
            <a:off x="2140105" y="1694978"/>
            <a:ext cx="386775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9223" name="Google Shape;9223;p68"/>
          <p:cNvSpPr txBox="1">
            <a:spLocks noGrp="1"/>
          </p:cNvSpPr>
          <p:nvPr>
            <p:ph type="title" idx="16"/>
          </p:nvPr>
        </p:nvSpPr>
        <p:spPr>
          <a:xfrm>
            <a:off x="2140634" y="2368773"/>
            <a:ext cx="385650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9224" name="Google Shape;9224;p68"/>
          <p:cNvSpPr txBox="1">
            <a:spLocks noGrp="1"/>
          </p:cNvSpPr>
          <p:nvPr>
            <p:ph type="title" idx="17"/>
          </p:nvPr>
        </p:nvSpPr>
        <p:spPr>
          <a:xfrm>
            <a:off x="2140105" y="3095091"/>
            <a:ext cx="386775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9225" name="Google Shape;9225;p68"/>
          <p:cNvSpPr txBox="1">
            <a:spLocks noGrp="1"/>
          </p:cNvSpPr>
          <p:nvPr>
            <p:ph type="title" idx="18"/>
          </p:nvPr>
        </p:nvSpPr>
        <p:spPr>
          <a:xfrm>
            <a:off x="536023" y="463644"/>
            <a:ext cx="5778000" cy="416659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 smtClean="0">
                <a:latin typeface="Potato sans" panose="02000803000000000000" pitchFamily="50" charset="0"/>
              </a:rPr>
              <a:t>contents</a:t>
            </a:r>
            <a:endParaRPr dirty="0">
              <a:latin typeface="Potato sans" panose="02000803000000000000" pitchFamily="50" charset="0"/>
            </a:endParaRPr>
          </a:p>
        </p:txBody>
      </p:sp>
      <p:grpSp>
        <p:nvGrpSpPr>
          <p:cNvPr id="9226" name="Google Shape;9226;p68"/>
          <p:cNvGrpSpPr/>
          <p:nvPr/>
        </p:nvGrpSpPr>
        <p:grpSpPr>
          <a:xfrm rot="-833504">
            <a:off x="-240904" y="2001398"/>
            <a:ext cx="739008" cy="608241"/>
            <a:chOff x="7227025" y="1143250"/>
            <a:chExt cx="985294" cy="810947"/>
          </a:xfrm>
        </p:grpSpPr>
        <p:sp>
          <p:nvSpPr>
            <p:cNvPr id="9227" name="Google Shape;9227;p68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28" name="Google Shape;9228;p68"/>
            <p:cNvSpPr/>
            <p:nvPr/>
          </p:nvSpPr>
          <p:spPr>
            <a:xfrm>
              <a:off x="7227025" y="1143250"/>
              <a:ext cx="985294" cy="810947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229" name="Google Shape;9229;p68"/>
          <p:cNvGrpSpPr/>
          <p:nvPr/>
        </p:nvGrpSpPr>
        <p:grpSpPr>
          <a:xfrm>
            <a:off x="6314023" y="1292285"/>
            <a:ext cx="491973" cy="472512"/>
            <a:chOff x="6604215" y="512128"/>
            <a:chExt cx="446660" cy="428932"/>
          </a:xfrm>
        </p:grpSpPr>
        <p:sp>
          <p:nvSpPr>
            <p:cNvPr id="9230" name="Google Shape;9230;p68"/>
            <p:cNvSpPr/>
            <p:nvPr/>
          </p:nvSpPr>
          <p:spPr>
            <a:xfrm>
              <a:off x="6604627" y="512128"/>
              <a:ext cx="446247" cy="428873"/>
            </a:xfrm>
            <a:custGeom>
              <a:avLst/>
              <a:gdLst/>
              <a:ahLst/>
              <a:cxnLst/>
              <a:rect l="l" t="t" r="r" b="b"/>
              <a:pathLst>
                <a:path w="7577" h="7282" extrusionOk="0">
                  <a:moveTo>
                    <a:pt x="3047" y="0"/>
                  </a:moveTo>
                  <a:cubicBezTo>
                    <a:pt x="2943" y="0"/>
                    <a:pt x="2865" y="138"/>
                    <a:pt x="2842" y="407"/>
                  </a:cubicBezTo>
                  <a:cubicBezTo>
                    <a:pt x="2815" y="732"/>
                    <a:pt x="2651" y="913"/>
                    <a:pt x="2430" y="913"/>
                  </a:cubicBezTo>
                  <a:cubicBezTo>
                    <a:pt x="2314" y="913"/>
                    <a:pt x="2183" y="864"/>
                    <a:pt x="2048" y="761"/>
                  </a:cubicBezTo>
                  <a:cubicBezTo>
                    <a:pt x="1906" y="653"/>
                    <a:pt x="1791" y="601"/>
                    <a:pt x="1709" y="601"/>
                  </a:cubicBezTo>
                  <a:cubicBezTo>
                    <a:pt x="1561" y="601"/>
                    <a:pt x="1520" y="767"/>
                    <a:pt x="1624" y="1068"/>
                  </a:cubicBezTo>
                  <a:cubicBezTo>
                    <a:pt x="1764" y="1469"/>
                    <a:pt x="1593" y="1739"/>
                    <a:pt x="1239" y="1739"/>
                  </a:cubicBezTo>
                  <a:cubicBezTo>
                    <a:pt x="1179" y="1739"/>
                    <a:pt x="1113" y="1732"/>
                    <a:pt x="1042" y="1715"/>
                  </a:cubicBezTo>
                  <a:cubicBezTo>
                    <a:pt x="951" y="1694"/>
                    <a:pt x="873" y="1684"/>
                    <a:pt x="809" y="1684"/>
                  </a:cubicBezTo>
                  <a:cubicBezTo>
                    <a:pt x="531" y="1684"/>
                    <a:pt x="505" y="1873"/>
                    <a:pt x="782" y="2167"/>
                  </a:cubicBezTo>
                  <a:cubicBezTo>
                    <a:pt x="1121" y="2530"/>
                    <a:pt x="1001" y="2902"/>
                    <a:pt x="513" y="2995"/>
                  </a:cubicBezTo>
                  <a:cubicBezTo>
                    <a:pt x="25" y="3089"/>
                    <a:pt x="1" y="3322"/>
                    <a:pt x="458" y="3514"/>
                  </a:cubicBezTo>
                  <a:cubicBezTo>
                    <a:pt x="917" y="3707"/>
                    <a:pt x="958" y="4096"/>
                    <a:pt x="549" y="4381"/>
                  </a:cubicBezTo>
                  <a:cubicBezTo>
                    <a:pt x="150" y="4658"/>
                    <a:pt x="210" y="4878"/>
                    <a:pt x="678" y="4878"/>
                  </a:cubicBezTo>
                  <a:cubicBezTo>
                    <a:pt x="689" y="4878"/>
                    <a:pt x="700" y="4878"/>
                    <a:pt x="711" y="4878"/>
                  </a:cubicBezTo>
                  <a:cubicBezTo>
                    <a:pt x="719" y="4877"/>
                    <a:pt x="726" y="4877"/>
                    <a:pt x="733" y="4877"/>
                  </a:cubicBezTo>
                  <a:cubicBezTo>
                    <a:pt x="1214" y="4877"/>
                    <a:pt x="1401" y="5213"/>
                    <a:pt x="1147" y="5631"/>
                  </a:cubicBezTo>
                  <a:cubicBezTo>
                    <a:pt x="965" y="5933"/>
                    <a:pt x="991" y="6108"/>
                    <a:pt x="1184" y="6108"/>
                  </a:cubicBezTo>
                  <a:cubicBezTo>
                    <a:pt x="1262" y="6108"/>
                    <a:pt x="1368" y="6080"/>
                    <a:pt x="1498" y="6019"/>
                  </a:cubicBezTo>
                  <a:cubicBezTo>
                    <a:pt x="1612" y="5965"/>
                    <a:pt x="1717" y="5940"/>
                    <a:pt x="1810" y="5940"/>
                  </a:cubicBezTo>
                  <a:cubicBezTo>
                    <a:pt x="2084" y="5940"/>
                    <a:pt x="2248" y="6161"/>
                    <a:pt x="2201" y="6530"/>
                  </a:cubicBezTo>
                  <a:cubicBezTo>
                    <a:pt x="2165" y="6820"/>
                    <a:pt x="2224" y="6973"/>
                    <a:pt x="2345" y="6973"/>
                  </a:cubicBezTo>
                  <a:cubicBezTo>
                    <a:pt x="2430" y="6973"/>
                    <a:pt x="2545" y="6898"/>
                    <a:pt x="2678" y="6743"/>
                  </a:cubicBezTo>
                  <a:cubicBezTo>
                    <a:pt x="2816" y="6584"/>
                    <a:pt x="2964" y="6507"/>
                    <a:pt x="3100" y="6507"/>
                  </a:cubicBezTo>
                  <a:cubicBezTo>
                    <a:pt x="3285" y="6507"/>
                    <a:pt x="3448" y="6650"/>
                    <a:pt x="3531" y="6925"/>
                  </a:cubicBezTo>
                  <a:cubicBezTo>
                    <a:pt x="3603" y="7163"/>
                    <a:pt x="3698" y="7282"/>
                    <a:pt x="3792" y="7282"/>
                  </a:cubicBezTo>
                  <a:cubicBezTo>
                    <a:pt x="3887" y="7282"/>
                    <a:pt x="3982" y="7163"/>
                    <a:pt x="4053" y="6925"/>
                  </a:cubicBezTo>
                  <a:cubicBezTo>
                    <a:pt x="4136" y="6650"/>
                    <a:pt x="4299" y="6507"/>
                    <a:pt x="4484" y="6507"/>
                  </a:cubicBezTo>
                  <a:cubicBezTo>
                    <a:pt x="4620" y="6507"/>
                    <a:pt x="4768" y="6584"/>
                    <a:pt x="4906" y="6743"/>
                  </a:cubicBezTo>
                  <a:cubicBezTo>
                    <a:pt x="5039" y="6898"/>
                    <a:pt x="5154" y="6973"/>
                    <a:pt x="5239" y="6973"/>
                  </a:cubicBezTo>
                  <a:cubicBezTo>
                    <a:pt x="5360" y="6973"/>
                    <a:pt x="5420" y="6820"/>
                    <a:pt x="5383" y="6530"/>
                  </a:cubicBezTo>
                  <a:cubicBezTo>
                    <a:pt x="5337" y="6162"/>
                    <a:pt x="5502" y="5940"/>
                    <a:pt x="5776" y="5940"/>
                  </a:cubicBezTo>
                  <a:cubicBezTo>
                    <a:pt x="5868" y="5940"/>
                    <a:pt x="5973" y="5965"/>
                    <a:pt x="6087" y="6019"/>
                  </a:cubicBezTo>
                  <a:cubicBezTo>
                    <a:pt x="6217" y="6080"/>
                    <a:pt x="6322" y="6108"/>
                    <a:pt x="6400" y="6108"/>
                  </a:cubicBezTo>
                  <a:cubicBezTo>
                    <a:pt x="6593" y="6108"/>
                    <a:pt x="6620" y="5933"/>
                    <a:pt x="6437" y="5631"/>
                  </a:cubicBezTo>
                  <a:cubicBezTo>
                    <a:pt x="6183" y="5212"/>
                    <a:pt x="6370" y="4877"/>
                    <a:pt x="6851" y="4877"/>
                  </a:cubicBezTo>
                  <a:cubicBezTo>
                    <a:pt x="6858" y="4877"/>
                    <a:pt x="6866" y="4877"/>
                    <a:pt x="6873" y="4878"/>
                  </a:cubicBezTo>
                  <a:cubicBezTo>
                    <a:pt x="6883" y="4878"/>
                    <a:pt x="6893" y="4878"/>
                    <a:pt x="6903" y="4878"/>
                  </a:cubicBezTo>
                  <a:cubicBezTo>
                    <a:pt x="7373" y="4878"/>
                    <a:pt x="7435" y="4659"/>
                    <a:pt x="7034" y="4381"/>
                  </a:cubicBezTo>
                  <a:cubicBezTo>
                    <a:pt x="6625" y="4096"/>
                    <a:pt x="6667" y="3707"/>
                    <a:pt x="7124" y="3514"/>
                  </a:cubicBezTo>
                  <a:cubicBezTo>
                    <a:pt x="7577" y="3322"/>
                    <a:pt x="7552" y="3089"/>
                    <a:pt x="7064" y="2995"/>
                  </a:cubicBezTo>
                  <a:cubicBezTo>
                    <a:pt x="6577" y="2902"/>
                    <a:pt x="6454" y="2530"/>
                    <a:pt x="6795" y="2167"/>
                  </a:cubicBezTo>
                  <a:cubicBezTo>
                    <a:pt x="7072" y="1874"/>
                    <a:pt x="7046" y="1684"/>
                    <a:pt x="6767" y="1684"/>
                  </a:cubicBezTo>
                  <a:cubicBezTo>
                    <a:pt x="6703" y="1684"/>
                    <a:pt x="6625" y="1694"/>
                    <a:pt x="6535" y="1715"/>
                  </a:cubicBezTo>
                  <a:cubicBezTo>
                    <a:pt x="6464" y="1732"/>
                    <a:pt x="6399" y="1739"/>
                    <a:pt x="6338" y="1739"/>
                  </a:cubicBezTo>
                  <a:cubicBezTo>
                    <a:pt x="5984" y="1739"/>
                    <a:pt x="5813" y="1469"/>
                    <a:pt x="5952" y="1068"/>
                  </a:cubicBezTo>
                  <a:cubicBezTo>
                    <a:pt x="6057" y="767"/>
                    <a:pt x="6016" y="602"/>
                    <a:pt x="5869" y="602"/>
                  </a:cubicBezTo>
                  <a:cubicBezTo>
                    <a:pt x="5787" y="602"/>
                    <a:pt x="5671" y="653"/>
                    <a:pt x="5530" y="761"/>
                  </a:cubicBezTo>
                  <a:cubicBezTo>
                    <a:pt x="5394" y="864"/>
                    <a:pt x="5263" y="913"/>
                    <a:pt x="5148" y="913"/>
                  </a:cubicBezTo>
                  <a:cubicBezTo>
                    <a:pt x="4926" y="913"/>
                    <a:pt x="4762" y="732"/>
                    <a:pt x="4735" y="407"/>
                  </a:cubicBezTo>
                  <a:cubicBezTo>
                    <a:pt x="4712" y="138"/>
                    <a:pt x="4635" y="1"/>
                    <a:pt x="4530" y="1"/>
                  </a:cubicBezTo>
                  <a:cubicBezTo>
                    <a:pt x="4441" y="1"/>
                    <a:pt x="4334" y="99"/>
                    <a:pt x="4223" y="298"/>
                  </a:cubicBezTo>
                  <a:cubicBezTo>
                    <a:pt x="4104" y="516"/>
                    <a:pt x="3946" y="625"/>
                    <a:pt x="3788" y="625"/>
                  </a:cubicBezTo>
                  <a:cubicBezTo>
                    <a:pt x="3630" y="625"/>
                    <a:pt x="3473" y="516"/>
                    <a:pt x="3354" y="298"/>
                  </a:cubicBezTo>
                  <a:cubicBezTo>
                    <a:pt x="3244" y="98"/>
                    <a:pt x="3136" y="0"/>
                    <a:pt x="3047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1" name="Google Shape;9231;p68"/>
            <p:cNvSpPr/>
            <p:nvPr/>
          </p:nvSpPr>
          <p:spPr>
            <a:xfrm>
              <a:off x="6604215" y="512187"/>
              <a:ext cx="446542" cy="428873"/>
            </a:xfrm>
            <a:custGeom>
              <a:avLst/>
              <a:gdLst/>
              <a:ahLst/>
              <a:cxnLst/>
              <a:rect l="l" t="t" r="r" b="b"/>
              <a:pathLst>
                <a:path w="7582" h="7282" extrusionOk="0">
                  <a:moveTo>
                    <a:pt x="3053" y="1"/>
                  </a:moveTo>
                  <a:cubicBezTo>
                    <a:pt x="2947" y="1"/>
                    <a:pt x="2868" y="138"/>
                    <a:pt x="2842" y="407"/>
                  </a:cubicBezTo>
                  <a:cubicBezTo>
                    <a:pt x="2815" y="733"/>
                    <a:pt x="2651" y="913"/>
                    <a:pt x="2429" y="913"/>
                  </a:cubicBezTo>
                  <a:cubicBezTo>
                    <a:pt x="2314" y="913"/>
                    <a:pt x="2182" y="864"/>
                    <a:pt x="2046" y="761"/>
                  </a:cubicBezTo>
                  <a:cubicBezTo>
                    <a:pt x="1905" y="654"/>
                    <a:pt x="1790" y="602"/>
                    <a:pt x="1707" y="602"/>
                  </a:cubicBezTo>
                  <a:cubicBezTo>
                    <a:pt x="1560" y="602"/>
                    <a:pt x="1519" y="767"/>
                    <a:pt x="1624" y="1069"/>
                  </a:cubicBezTo>
                  <a:cubicBezTo>
                    <a:pt x="1763" y="1469"/>
                    <a:pt x="1593" y="1740"/>
                    <a:pt x="1239" y="1740"/>
                  </a:cubicBezTo>
                  <a:cubicBezTo>
                    <a:pt x="1178" y="1740"/>
                    <a:pt x="1113" y="1732"/>
                    <a:pt x="1042" y="1715"/>
                  </a:cubicBezTo>
                  <a:cubicBezTo>
                    <a:pt x="952" y="1694"/>
                    <a:pt x="874" y="1684"/>
                    <a:pt x="810" y="1684"/>
                  </a:cubicBezTo>
                  <a:cubicBezTo>
                    <a:pt x="530" y="1684"/>
                    <a:pt x="504" y="1874"/>
                    <a:pt x="781" y="2168"/>
                  </a:cubicBezTo>
                  <a:cubicBezTo>
                    <a:pt x="1122" y="2530"/>
                    <a:pt x="1000" y="2902"/>
                    <a:pt x="513" y="2995"/>
                  </a:cubicBezTo>
                  <a:cubicBezTo>
                    <a:pt x="25" y="3088"/>
                    <a:pt x="0" y="3322"/>
                    <a:pt x="458" y="3514"/>
                  </a:cubicBezTo>
                  <a:cubicBezTo>
                    <a:pt x="915" y="3707"/>
                    <a:pt x="957" y="4096"/>
                    <a:pt x="549" y="4381"/>
                  </a:cubicBezTo>
                  <a:cubicBezTo>
                    <a:pt x="151" y="4658"/>
                    <a:pt x="211" y="4878"/>
                    <a:pt x="678" y="4878"/>
                  </a:cubicBezTo>
                  <a:cubicBezTo>
                    <a:pt x="689" y="4878"/>
                    <a:pt x="700" y="4878"/>
                    <a:pt x="711" y="4878"/>
                  </a:cubicBezTo>
                  <a:cubicBezTo>
                    <a:pt x="718" y="4877"/>
                    <a:pt x="726" y="4877"/>
                    <a:pt x="733" y="4877"/>
                  </a:cubicBezTo>
                  <a:cubicBezTo>
                    <a:pt x="1215" y="4877"/>
                    <a:pt x="1401" y="5212"/>
                    <a:pt x="1147" y="5631"/>
                  </a:cubicBezTo>
                  <a:cubicBezTo>
                    <a:pt x="964" y="5933"/>
                    <a:pt x="991" y="6108"/>
                    <a:pt x="1183" y="6108"/>
                  </a:cubicBezTo>
                  <a:cubicBezTo>
                    <a:pt x="1261" y="6108"/>
                    <a:pt x="1367" y="6080"/>
                    <a:pt x="1496" y="6019"/>
                  </a:cubicBezTo>
                  <a:cubicBezTo>
                    <a:pt x="1610" y="5965"/>
                    <a:pt x="1715" y="5940"/>
                    <a:pt x="1808" y="5940"/>
                  </a:cubicBezTo>
                  <a:cubicBezTo>
                    <a:pt x="2082" y="5940"/>
                    <a:pt x="2247" y="6162"/>
                    <a:pt x="2201" y="6530"/>
                  </a:cubicBezTo>
                  <a:cubicBezTo>
                    <a:pt x="2164" y="6820"/>
                    <a:pt x="2224" y="6973"/>
                    <a:pt x="2345" y="6973"/>
                  </a:cubicBezTo>
                  <a:cubicBezTo>
                    <a:pt x="2430" y="6973"/>
                    <a:pt x="2545" y="6898"/>
                    <a:pt x="2678" y="6743"/>
                  </a:cubicBezTo>
                  <a:cubicBezTo>
                    <a:pt x="2816" y="6584"/>
                    <a:pt x="2964" y="6507"/>
                    <a:pt x="3100" y="6507"/>
                  </a:cubicBezTo>
                  <a:cubicBezTo>
                    <a:pt x="3285" y="6507"/>
                    <a:pt x="3447" y="6650"/>
                    <a:pt x="3530" y="6925"/>
                  </a:cubicBezTo>
                  <a:cubicBezTo>
                    <a:pt x="3602" y="7163"/>
                    <a:pt x="3697" y="7282"/>
                    <a:pt x="3791" y="7282"/>
                  </a:cubicBezTo>
                  <a:cubicBezTo>
                    <a:pt x="3886" y="7282"/>
                    <a:pt x="3981" y="7163"/>
                    <a:pt x="4053" y="6925"/>
                  </a:cubicBezTo>
                  <a:cubicBezTo>
                    <a:pt x="4136" y="6650"/>
                    <a:pt x="4299" y="6507"/>
                    <a:pt x="4484" y="6507"/>
                  </a:cubicBezTo>
                  <a:cubicBezTo>
                    <a:pt x="4620" y="6507"/>
                    <a:pt x="4768" y="6584"/>
                    <a:pt x="4905" y="6743"/>
                  </a:cubicBezTo>
                  <a:cubicBezTo>
                    <a:pt x="5038" y="6898"/>
                    <a:pt x="5154" y="6973"/>
                    <a:pt x="5238" y="6973"/>
                  </a:cubicBezTo>
                  <a:cubicBezTo>
                    <a:pt x="5359" y="6973"/>
                    <a:pt x="5419" y="6820"/>
                    <a:pt x="5382" y="6530"/>
                  </a:cubicBezTo>
                  <a:cubicBezTo>
                    <a:pt x="5336" y="6161"/>
                    <a:pt x="5500" y="5940"/>
                    <a:pt x="5775" y="5940"/>
                  </a:cubicBezTo>
                  <a:cubicBezTo>
                    <a:pt x="5867" y="5940"/>
                    <a:pt x="5973" y="5965"/>
                    <a:pt x="6087" y="6019"/>
                  </a:cubicBezTo>
                  <a:cubicBezTo>
                    <a:pt x="6216" y="6080"/>
                    <a:pt x="6322" y="6108"/>
                    <a:pt x="6400" y="6108"/>
                  </a:cubicBezTo>
                  <a:cubicBezTo>
                    <a:pt x="6593" y="6108"/>
                    <a:pt x="6620" y="5933"/>
                    <a:pt x="6437" y="5631"/>
                  </a:cubicBezTo>
                  <a:cubicBezTo>
                    <a:pt x="6184" y="5213"/>
                    <a:pt x="6370" y="4877"/>
                    <a:pt x="6851" y="4877"/>
                  </a:cubicBezTo>
                  <a:cubicBezTo>
                    <a:pt x="6858" y="4877"/>
                    <a:pt x="6866" y="4877"/>
                    <a:pt x="6873" y="4878"/>
                  </a:cubicBezTo>
                  <a:cubicBezTo>
                    <a:pt x="6884" y="4878"/>
                    <a:pt x="6895" y="4878"/>
                    <a:pt x="6906" y="4878"/>
                  </a:cubicBezTo>
                  <a:cubicBezTo>
                    <a:pt x="7372" y="4878"/>
                    <a:pt x="7432" y="4658"/>
                    <a:pt x="7034" y="4381"/>
                  </a:cubicBezTo>
                  <a:cubicBezTo>
                    <a:pt x="6625" y="4096"/>
                    <a:pt x="6667" y="3707"/>
                    <a:pt x="7124" y="3514"/>
                  </a:cubicBezTo>
                  <a:cubicBezTo>
                    <a:pt x="7582" y="3322"/>
                    <a:pt x="7558" y="3089"/>
                    <a:pt x="7070" y="2995"/>
                  </a:cubicBezTo>
                  <a:cubicBezTo>
                    <a:pt x="6582" y="2902"/>
                    <a:pt x="6461" y="2530"/>
                    <a:pt x="6801" y="2168"/>
                  </a:cubicBezTo>
                  <a:cubicBezTo>
                    <a:pt x="7079" y="1873"/>
                    <a:pt x="7053" y="1684"/>
                    <a:pt x="6773" y="1684"/>
                  </a:cubicBezTo>
                  <a:cubicBezTo>
                    <a:pt x="6709" y="1684"/>
                    <a:pt x="6631" y="1694"/>
                    <a:pt x="6541" y="1715"/>
                  </a:cubicBezTo>
                  <a:cubicBezTo>
                    <a:pt x="6470" y="1732"/>
                    <a:pt x="6404" y="1740"/>
                    <a:pt x="6344" y="1740"/>
                  </a:cubicBezTo>
                  <a:cubicBezTo>
                    <a:pt x="5989" y="1740"/>
                    <a:pt x="5819" y="1469"/>
                    <a:pt x="5958" y="1069"/>
                  </a:cubicBezTo>
                  <a:cubicBezTo>
                    <a:pt x="6063" y="767"/>
                    <a:pt x="6022" y="602"/>
                    <a:pt x="5875" y="602"/>
                  </a:cubicBezTo>
                  <a:cubicBezTo>
                    <a:pt x="5792" y="602"/>
                    <a:pt x="5677" y="653"/>
                    <a:pt x="5536" y="761"/>
                  </a:cubicBezTo>
                  <a:cubicBezTo>
                    <a:pt x="5400" y="864"/>
                    <a:pt x="5269" y="913"/>
                    <a:pt x="5153" y="913"/>
                  </a:cubicBezTo>
                  <a:cubicBezTo>
                    <a:pt x="4932" y="913"/>
                    <a:pt x="4768" y="733"/>
                    <a:pt x="4741" y="407"/>
                  </a:cubicBezTo>
                  <a:cubicBezTo>
                    <a:pt x="4718" y="138"/>
                    <a:pt x="4640" y="1"/>
                    <a:pt x="4535" y="1"/>
                  </a:cubicBezTo>
                  <a:cubicBezTo>
                    <a:pt x="4447" y="1"/>
                    <a:pt x="4339" y="98"/>
                    <a:pt x="4229" y="298"/>
                  </a:cubicBezTo>
                  <a:cubicBezTo>
                    <a:pt x="4110" y="516"/>
                    <a:pt x="3953" y="625"/>
                    <a:pt x="3795" y="625"/>
                  </a:cubicBezTo>
                  <a:cubicBezTo>
                    <a:pt x="3637" y="625"/>
                    <a:pt x="3479" y="516"/>
                    <a:pt x="3359" y="298"/>
                  </a:cubicBezTo>
                  <a:cubicBezTo>
                    <a:pt x="3249" y="98"/>
                    <a:pt x="3142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2" name="Google Shape;9232;p68"/>
            <p:cNvSpPr/>
            <p:nvPr/>
          </p:nvSpPr>
          <p:spPr>
            <a:xfrm>
              <a:off x="6715468" y="603886"/>
              <a:ext cx="25619" cy="19730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217" y="0"/>
                  </a:moveTo>
                  <a:cubicBezTo>
                    <a:pt x="1" y="0"/>
                    <a:pt x="1" y="334"/>
                    <a:pt x="217" y="334"/>
                  </a:cubicBezTo>
                  <a:cubicBezTo>
                    <a:pt x="434" y="334"/>
                    <a:pt x="434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3" name="Google Shape;9233;p68"/>
            <p:cNvSpPr/>
            <p:nvPr/>
          </p:nvSpPr>
          <p:spPr>
            <a:xfrm>
              <a:off x="6830136" y="648234"/>
              <a:ext cx="25560" cy="19789"/>
            </a:xfrm>
            <a:custGeom>
              <a:avLst/>
              <a:gdLst/>
              <a:ahLst/>
              <a:cxnLst/>
              <a:rect l="l" t="t" r="r" b="b"/>
              <a:pathLst>
                <a:path w="434" h="336" extrusionOk="0">
                  <a:moveTo>
                    <a:pt x="217" y="1"/>
                  </a:moveTo>
                  <a:cubicBezTo>
                    <a:pt x="0" y="1"/>
                    <a:pt x="0" y="336"/>
                    <a:pt x="217" y="336"/>
                  </a:cubicBezTo>
                  <a:cubicBezTo>
                    <a:pt x="434" y="336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4" name="Google Shape;9234;p68"/>
            <p:cNvSpPr/>
            <p:nvPr/>
          </p:nvSpPr>
          <p:spPr>
            <a:xfrm>
              <a:off x="6745975" y="667964"/>
              <a:ext cx="25560" cy="19730"/>
            </a:xfrm>
            <a:custGeom>
              <a:avLst/>
              <a:gdLst/>
              <a:ahLst/>
              <a:cxnLst/>
              <a:rect l="l" t="t" r="r" b="b"/>
              <a:pathLst>
                <a:path w="434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218" y="335"/>
                    <a:pt x="218" y="335"/>
                    <a:pt x="218" y="335"/>
                  </a:cubicBezTo>
                  <a:cubicBezTo>
                    <a:pt x="433" y="335"/>
                    <a:pt x="433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5" name="Google Shape;9235;p68"/>
            <p:cNvSpPr/>
            <p:nvPr/>
          </p:nvSpPr>
          <p:spPr>
            <a:xfrm>
              <a:off x="6821479" y="591577"/>
              <a:ext cx="25619" cy="19730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4" y="335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6" name="Google Shape;9236;p68"/>
            <p:cNvSpPr/>
            <p:nvPr/>
          </p:nvSpPr>
          <p:spPr>
            <a:xfrm>
              <a:off x="6807992" y="717318"/>
              <a:ext cx="25502" cy="19730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cubicBezTo>
                    <a:pt x="218" y="334"/>
                    <a:pt x="218" y="334"/>
                    <a:pt x="218" y="334"/>
                  </a:cubicBezTo>
                  <a:cubicBezTo>
                    <a:pt x="432" y="334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7" name="Google Shape;9237;p68"/>
            <p:cNvSpPr/>
            <p:nvPr/>
          </p:nvSpPr>
          <p:spPr>
            <a:xfrm>
              <a:off x="6911588" y="621083"/>
              <a:ext cx="25443" cy="19848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0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8" name="Google Shape;9238;p68"/>
            <p:cNvSpPr/>
            <p:nvPr/>
          </p:nvSpPr>
          <p:spPr>
            <a:xfrm>
              <a:off x="6901635" y="714844"/>
              <a:ext cx="25560" cy="19789"/>
            </a:xfrm>
            <a:custGeom>
              <a:avLst/>
              <a:gdLst/>
              <a:ahLst/>
              <a:cxnLst/>
              <a:rect l="l" t="t" r="r" b="b"/>
              <a:pathLst>
                <a:path w="434" h="336" extrusionOk="0">
                  <a:moveTo>
                    <a:pt x="217" y="1"/>
                  </a:moveTo>
                  <a:cubicBezTo>
                    <a:pt x="0" y="1"/>
                    <a:pt x="0" y="336"/>
                    <a:pt x="217" y="336"/>
                  </a:cubicBezTo>
                  <a:cubicBezTo>
                    <a:pt x="434" y="336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39" name="Google Shape;9239;p68"/>
            <p:cNvSpPr/>
            <p:nvPr/>
          </p:nvSpPr>
          <p:spPr>
            <a:xfrm>
              <a:off x="6692027" y="739521"/>
              <a:ext cx="25560" cy="19730"/>
            </a:xfrm>
            <a:custGeom>
              <a:avLst/>
              <a:gdLst/>
              <a:ahLst/>
              <a:cxnLst/>
              <a:rect l="l" t="t" r="r" b="b"/>
              <a:pathLst>
                <a:path w="434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4" y="335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40" name="Google Shape;9240;p68"/>
            <p:cNvSpPr/>
            <p:nvPr/>
          </p:nvSpPr>
          <p:spPr>
            <a:xfrm>
              <a:off x="6770947" y="783928"/>
              <a:ext cx="25560" cy="19789"/>
            </a:xfrm>
            <a:custGeom>
              <a:avLst/>
              <a:gdLst/>
              <a:ahLst/>
              <a:cxnLst/>
              <a:rect l="l" t="t" r="r" b="b"/>
              <a:pathLst>
                <a:path w="434" h="336" extrusionOk="0">
                  <a:moveTo>
                    <a:pt x="217" y="0"/>
                  </a:moveTo>
                  <a:cubicBezTo>
                    <a:pt x="1" y="0"/>
                    <a:pt x="1" y="335"/>
                    <a:pt x="217" y="335"/>
                  </a:cubicBezTo>
                  <a:cubicBezTo>
                    <a:pt x="433" y="335"/>
                    <a:pt x="433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41" name="Google Shape;9241;p68"/>
            <p:cNvSpPr/>
            <p:nvPr/>
          </p:nvSpPr>
          <p:spPr>
            <a:xfrm>
              <a:off x="6883142" y="787580"/>
              <a:ext cx="25560" cy="19730"/>
            </a:xfrm>
            <a:custGeom>
              <a:avLst/>
              <a:gdLst/>
              <a:ahLst/>
              <a:cxnLst/>
              <a:rect l="l" t="t" r="r" b="b"/>
              <a:pathLst>
                <a:path w="434" h="335" extrusionOk="0">
                  <a:moveTo>
                    <a:pt x="218" y="0"/>
                  </a:moveTo>
                  <a:cubicBezTo>
                    <a:pt x="1" y="0"/>
                    <a:pt x="1" y="334"/>
                    <a:pt x="218" y="334"/>
                  </a:cubicBezTo>
                  <a:cubicBezTo>
                    <a:pt x="218" y="334"/>
                    <a:pt x="218" y="334"/>
                    <a:pt x="219" y="334"/>
                  </a:cubicBezTo>
                  <a:cubicBezTo>
                    <a:pt x="433" y="334"/>
                    <a:pt x="43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42" name="Google Shape;9242;p68"/>
            <p:cNvSpPr/>
            <p:nvPr/>
          </p:nvSpPr>
          <p:spPr>
            <a:xfrm>
              <a:off x="6815412" y="841822"/>
              <a:ext cx="25443" cy="19730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217" y="335"/>
                    <a:pt x="218" y="335"/>
                    <a:pt x="218" y="335"/>
                  </a:cubicBezTo>
                  <a:cubicBezTo>
                    <a:pt x="432" y="335"/>
                    <a:pt x="431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43" name="Google Shape;9243;p68"/>
            <p:cNvSpPr/>
            <p:nvPr/>
          </p:nvSpPr>
          <p:spPr>
            <a:xfrm>
              <a:off x="6957173" y="691404"/>
              <a:ext cx="25443" cy="19789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0"/>
                  </a:moveTo>
                  <a:cubicBezTo>
                    <a:pt x="0" y="0"/>
                    <a:pt x="0" y="335"/>
                    <a:pt x="217" y="335"/>
                  </a:cubicBezTo>
                  <a:cubicBezTo>
                    <a:pt x="432" y="335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244" name="Google Shape;9244;p68"/>
          <p:cNvGrpSpPr/>
          <p:nvPr/>
        </p:nvGrpSpPr>
        <p:grpSpPr>
          <a:xfrm>
            <a:off x="2556233" y="1622359"/>
            <a:ext cx="1844297" cy="365263"/>
            <a:chOff x="712225" y="1658400"/>
            <a:chExt cx="2459062" cy="487017"/>
          </a:xfrm>
        </p:grpSpPr>
        <p:sp>
          <p:nvSpPr>
            <p:cNvPr id="9245" name="Google Shape;9245;p6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46" name="Google Shape;9246;p6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247" name="Google Shape;9247;p68"/>
          <p:cNvSpPr txBox="1">
            <a:spLocks noGrp="1"/>
          </p:cNvSpPr>
          <p:nvPr>
            <p:ph type="title"/>
          </p:nvPr>
        </p:nvSpPr>
        <p:spPr>
          <a:xfrm>
            <a:off x="2686029" y="1694978"/>
            <a:ext cx="1627425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프로젝트소개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248" name="Google Shape;9248;p68"/>
          <p:cNvGrpSpPr/>
          <p:nvPr/>
        </p:nvGrpSpPr>
        <p:grpSpPr>
          <a:xfrm>
            <a:off x="2556233" y="2293820"/>
            <a:ext cx="1844297" cy="365263"/>
            <a:chOff x="712225" y="1658400"/>
            <a:chExt cx="2459062" cy="487017"/>
          </a:xfrm>
        </p:grpSpPr>
        <p:sp>
          <p:nvSpPr>
            <p:cNvPr id="9249" name="Google Shape;9249;p6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50" name="Google Shape;9250;p6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251" name="Google Shape;9251;p68"/>
          <p:cNvGrpSpPr/>
          <p:nvPr/>
        </p:nvGrpSpPr>
        <p:grpSpPr>
          <a:xfrm>
            <a:off x="2556233" y="3017804"/>
            <a:ext cx="1844297" cy="365263"/>
            <a:chOff x="712225" y="1658400"/>
            <a:chExt cx="2459062" cy="487017"/>
          </a:xfrm>
        </p:grpSpPr>
        <p:sp>
          <p:nvSpPr>
            <p:cNvPr id="9252" name="Google Shape;9252;p6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53" name="Google Shape;9253;p6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254" name="Google Shape;9254;p68"/>
          <p:cNvGrpSpPr/>
          <p:nvPr/>
        </p:nvGrpSpPr>
        <p:grpSpPr>
          <a:xfrm>
            <a:off x="2556233" y="3689265"/>
            <a:ext cx="1844297" cy="365263"/>
            <a:chOff x="712225" y="1658400"/>
            <a:chExt cx="2459062" cy="487017"/>
          </a:xfrm>
        </p:grpSpPr>
        <p:sp>
          <p:nvSpPr>
            <p:cNvPr id="9255" name="Google Shape;9255;p6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56" name="Google Shape;9256;p6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260" name="Google Shape;9260;p68"/>
          <p:cNvSpPr txBox="1">
            <a:spLocks noGrp="1"/>
          </p:cNvSpPr>
          <p:nvPr>
            <p:ph type="title" idx="2"/>
          </p:nvPr>
        </p:nvSpPr>
        <p:spPr>
          <a:xfrm>
            <a:off x="2688114" y="2358447"/>
            <a:ext cx="1623150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 설계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261" name="Google Shape;9261;p68"/>
          <p:cNvSpPr txBox="1">
            <a:spLocks noGrp="1"/>
          </p:cNvSpPr>
          <p:nvPr>
            <p:ph type="title" idx="4"/>
          </p:nvPr>
        </p:nvSpPr>
        <p:spPr>
          <a:xfrm>
            <a:off x="2686030" y="3753884"/>
            <a:ext cx="1627425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기능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 </a:t>
            </a:r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시연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263" name="Google Shape;9263;p68"/>
          <p:cNvSpPr txBox="1">
            <a:spLocks noGrp="1"/>
          </p:cNvSpPr>
          <p:nvPr>
            <p:ph type="title" idx="8"/>
          </p:nvPr>
        </p:nvSpPr>
        <p:spPr>
          <a:xfrm>
            <a:off x="2686030" y="3082433"/>
            <a:ext cx="1627425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주요기능 소개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264" name="Google Shape;9264;p68"/>
          <p:cNvGrpSpPr/>
          <p:nvPr/>
        </p:nvGrpSpPr>
        <p:grpSpPr>
          <a:xfrm flipH="1">
            <a:off x="1841276" y="632941"/>
            <a:ext cx="710981" cy="90941"/>
            <a:chOff x="7547559" y="670754"/>
            <a:chExt cx="947975" cy="121255"/>
          </a:xfrm>
        </p:grpSpPr>
        <p:sp>
          <p:nvSpPr>
            <p:cNvPr id="9265" name="Google Shape;9265;p68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9266" name="Google Shape;9266;p68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67" name="Google Shape;9267;p68"/>
          <p:cNvGrpSpPr/>
          <p:nvPr/>
        </p:nvGrpSpPr>
        <p:grpSpPr>
          <a:xfrm>
            <a:off x="4307288" y="632941"/>
            <a:ext cx="710981" cy="90941"/>
            <a:chOff x="7547559" y="670754"/>
            <a:chExt cx="947975" cy="121255"/>
          </a:xfrm>
        </p:grpSpPr>
        <p:sp>
          <p:nvSpPr>
            <p:cNvPr id="9268" name="Google Shape;9268;p68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9269" name="Google Shape;9269;p68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80" name="Google Shape;9280;p68"/>
          <p:cNvGrpSpPr/>
          <p:nvPr/>
        </p:nvGrpSpPr>
        <p:grpSpPr>
          <a:xfrm>
            <a:off x="5912636" y="3933289"/>
            <a:ext cx="1294740" cy="767891"/>
            <a:chOff x="-381801" y="-484671"/>
            <a:chExt cx="2287728" cy="1356817"/>
          </a:xfrm>
        </p:grpSpPr>
        <p:sp>
          <p:nvSpPr>
            <p:cNvPr id="9281" name="Google Shape;9281;p68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82" name="Google Shape;9282;p68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0" name="Google Shape;9059;p65"/>
          <p:cNvSpPr/>
          <p:nvPr/>
        </p:nvSpPr>
        <p:spPr>
          <a:xfrm>
            <a:off x="560313" y="118725"/>
            <a:ext cx="1583234" cy="13969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ko-KR" altLang="en-US" sz="1100" dirty="0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목차</a:t>
            </a:r>
            <a:endParaRPr sz="10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1" name="Google Shape;9961;p84"/>
          <p:cNvGrpSpPr/>
          <p:nvPr/>
        </p:nvGrpSpPr>
        <p:grpSpPr>
          <a:xfrm>
            <a:off x="336563" y="1063541"/>
            <a:ext cx="1825743" cy="134788"/>
            <a:chOff x="448750" y="102856"/>
            <a:chExt cx="2434324" cy="179717"/>
          </a:xfrm>
        </p:grpSpPr>
        <p:grpSp>
          <p:nvGrpSpPr>
            <p:cNvPr id="9962" name="Google Shape;9962;p84"/>
            <p:cNvGrpSpPr/>
            <p:nvPr/>
          </p:nvGrpSpPr>
          <p:grpSpPr>
            <a:xfrm>
              <a:off x="448750" y="102856"/>
              <a:ext cx="2434324" cy="179717"/>
              <a:chOff x="701925" y="3812548"/>
              <a:chExt cx="5969406" cy="440700"/>
            </a:xfrm>
          </p:grpSpPr>
          <p:sp>
            <p:nvSpPr>
              <p:cNvPr id="9963" name="Google Shape;9963;p84"/>
              <p:cNvSpPr/>
              <p:nvPr/>
            </p:nvSpPr>
            <p:spPr>
              <a:xfrm>
                <a:off x="702230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4" name="Google Shape;9964;p84"/>
              <p:cNvSpPr/>
              <p:nvPr/>
            </p:nvSpPr>
            <p:spPr>
              <a:xfrm>
                <a:off x="701925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65" name="Google Shape;9965;p84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9966" name="Google Shape;9966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7" name="Google Shape;9967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8" name="Google Shape;9968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9" name="Google Shape;9969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0" name="Google Shape;9970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1" name="Google Shape;9971;p84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9972" name="Google Shape;9972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3" name="Google Shape;9973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4" name="Google Shape;9974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5" name="Google Shape;9975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6" name="Google Shape;9976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7" name="Google Shape;9977;p84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9978" name="Google Shape;9978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9" name="Google Shape;9979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0" name="Google Shape;9980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1" name="Google Shape;9981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2" name="Google Shape;9982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983" name="Google Shape;9983;p84"/>
          <p:cNvGrpSpPr/>
          <p:nvPr/>
        </p:nvGrpSpPr>
        <p:grpSpPr>
          <a:xfrm>
            <a:off x="4430600" y="836360"/>
            <a:ext cx="1138371" cy="1139054"/>
            <a:chOff x="5800850" y="-873438"/>
            <a:chExt cx="1903949" cy="1905092"/>
          </a:xfrm>
        </p:grpSpPr>
        <p:sp>
          <p:nvSpPr>
            <p:cNvPr id="9984" name="Google Shape;9984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86" name="Google Shape;9986;p84"/>
          <p:cNvGrpSpPr/>
          <p:nvPr/>
        </p:nvGrpSpPr>
        <p:grpSpPr>
          <a:xfrm>
            <a:off x="336675" y="1268300"/>
            <a:ext cx="6184664" cy="2409293"/>
            <a:chOff x="499788" y="435000"/>
            <a:chExt cx="8144413" cy="4273500"/>
          </a:xfrm>
        </p:grpSpPr>
        <p:sp>
          <p:nvSpPr>
            <p:cNvPr id="9987" name="Google Shape;9987;p84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 rot="10800000" flipH="1">
            <a:off x="532688" y="1390568"/>
            <a:ext cx="5807338" cy="30620"/>
            <a:chOff x="-4737250" y="-1357274"/>
            <a:chExt cx="13370950" cy="70500"/>
          </a:xfrm>
        </p:grpSpPr>
        <p:cxnSp>
          <p:nvCxnSpPr>
            <p:cNvPr id="9991" name="Google Shape;9991;p84"/>
            <p:cNvCxnSpPr/>
            <p:nvPr/>
          </p:nvCxnSpPr>
          <p:spPr>
            <a:xfrm>
              <a:off x="-4737250" y="-1322025"/>
              <a:ext cx="271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2" name="Google Shape;9992;p84"/>
            <p:cNvCxnSpPr/>
            <p:nvPr/>
          </p:nvCxnSpPr>
          <p:spPr>
            <a:xfrm>
              <a:off x="-808800" y="-1322025"/>
              <a:ext cx="9442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93" name="Google Shape;9993;p84"/>
            <p:cNvSpPr/>
            <p:nvPr/>
          </p:nvSpPr>
          <p:spPr>
            <a:xfrm>
              <a:off x="-1734174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429698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5" name="Google Shape;9995;p84"/>
            <p:cNvSpPr/>
            <p:nvPr/>
          </p:nvSpPr>
          <p:spPr>
            <a:xfrm>
              <a:off x="-1125222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996" name="Google Shape;9996;p84"/>
          <p:cNvSpPr/>
          <p:nvPr/>
        </p:nvSpPr>
        <p:spPr>
          <a:xfrm rot="-5400000">
            <a:off x="254635" y="1722625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7" name="Google Shape;9997;p84"/>
          <p:cNvSpPr/>
          <p:nvPr/>
        </p:nvSpPr>
        <p:spPr>
          <a:xfrm rot="-5400000">
            <a:off x="254635" y="2014131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8" name="Google Shape;9998;p84"/>
          <p:cNvSpPr txBox="1">
            <a:spLocks noGrp="1"/>
          </p:cNvSpPr>
          <p:nvPr>
            <p:ph type="title"/>
          </p:nvPr>
        </p:nvSpPr>
        <p:spPr>
          <a:xfrm>
            <a:off x="831375" y="1623263"/>
            <a:ext cx="5195250" cy="1804227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 소개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999" name="Google Shape;9999;p84"/>
          <p:cNvGrpSpPr/>
          <p:nvPr/>
        </p:nvGrpSpPr>
        <p:grpSpPr>
          <a:xfrm>
            <a:off x="534832" y="3350830"/>
            <a:ext cx="922646" cy="169406"/>
            <a:chOff x="2559833" y="562648"/>
            <a:chExt cx="1230195" cy="225875"/>
          </a:xfrm>
        </p:grpSpPr>
        <p:cxnSp>
          <p:nvCxnSpPr>
            <p:cNvPr id="10000" name="Google Shape;10000;p84"/>
            <p:cNvCxnSpPr/>
            <p:nvPr/>
          </p:nvCxnSpPr>
          <p:spPr>
            <a:xfrm>
              <a:off x="2559833" y="672153"/>
              <a:ext cx="50642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1" name="Google Shape;10001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2" name="Google Shape;10002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3" name="Google Shape;10003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4" name="Google Shape;10004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05" name="Google Shape;10005;p84"/>
          <p:cNvGrpSpPr/>
          <p:nvPr/>
        </p:nvGrpSpPr>
        <p:grpSpPr>
          <a:xfrm flipH="1">
            <a:off x="5400532" y="3350830"/>
            <a:ext cx="922646" cy="169406"/>
            <a:chOff x="2559833" y="562648"/>
            <a:chExt cx="1230195" cy="225875"/>
          </a:xfrm>
        </p:grpSpPr>
        <p:cxnSp>
          <p:nvCxnSpPr>
            <p:cNvPr id="10006" name="Google Shape;10006;p84"/>
            <p:cNvCxnSpPr/>
            <p:nvPr/>
          </p:nvCxnSpPr>
          <p:spPr>
            <a:xfrm>
              <a:off x="2559833" y="672153"/>
              <a:ext cx="50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7" name="Google Shape;10007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8" name="Google Shape;10008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9" name="Google Shape;10009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10" name="Google Shape;10010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11" name="Google Shape;10011;p84"/>
          <p:cNvGrpSpPr/>
          <p:nvPr/>
        </p:nvGrpSpPr>
        <p:grpSpPr>
          <a:xfrm>
            <a:off x="-709117" y="393735"/>
            <a:ext cx="1715796" cy="1017613"/>
            <a:chOff x="-381801" y="-484671"/>
            <a:chExt cx="2287728" cy="1356817"/>
          </a:xfrm>
        </p:grpSpPr>
        <p:sp>
          <p:nvSpPr>
            <p:cNvPr id="10012" name="Google Shape;10012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4" name="Google Shape;10014;p84"/>
          <p:cNvGrpSpPr/>
          <p:nvPr/>
        </p:nvGrpSpPr>
        <p:grpSpPr>
          <a:xfrm rot="899441">
            <a:off x="5698135" y="2637876"/>
            <a:ext cx="573728" cy="472203"/>
            <a:chOff x="292125" y="1658250"/>
            <a:chExt cx="1306929" cy="1075658"/>
          </a:xfrm>
        </p:grpSpPr>
        <p:sp>
          <p:nvSpPr>
            <p:cNvPr id="10015" name="Google Shape;10015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7" name="Google Shape;10017;p84"/>
          <p:cNvGrpSpPr/>
          <p:nvPr/>
        </p:nvGrpSpPr>
        <p:grpSpPr>
          <a:xfrm rot="-1800697">
            <a:off x="570346" y="2702858"/>
            <a:ext cx="255938" cy="210647"/>
            <a:chOff x="292125" y="1658250"/>
            <a:chExt cx="1306929" cy="1075658"/>
          </a:xfrm>
        </p:grpSpPr>
        <p:sp>
          <p:nvSpPr>
            <p:cNvPr id="10018" name="Google Shape;10018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7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9" name="Google Shape;10019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21" name="Google Shape;10021;p84"/>
          <p:cNvGrpSpPr/>
          <p:nvPr/>
        </p:nvGrpSpPr>
        <p:grpSpPr>
          <a:xfrm>
            <a:off x="5855631" y="876014"/>
            <a:ext cx="641434" cy="718657"/>
            <a:chOff x="7493491" y="2361338"/>
            <a:chExt cx="985305" cy="1103928"/>
          </a:xfrm>
        </p:grpSpPr>
        <p:sp>
          <p:nvSpPr>
            <p:cNvPr id="10022" name="Google Shape;10022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71" name="Google Shape;9059;p65"/>
          <p:cNvSpPr/>
          <p:nvPr/>
        </p:nvSpPr>
        <p:spPr>
          <a:xfrm>
            <a:off x="972960" y="1082606"/>
            <a:ext cx="1101556" cy="108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7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1" name="Google Shape;11891;p119"/>
          <p:cNvGrpSpPr/>
          <p:nvPr/>
        </p:nvGrpSpPr>
        <p:grpSpPr>
          <a:xfrm>
            <a:off x="5512007" y="1047485"/>
            <a:ext cx="1138371" cy="1139054"/>
            <a:chOff x="5800850" y="-873438"/>
            <a:chExt cx="1903949" cy="1905092"/>
          </a:xfrm>
        </p:grpSpPr>
        <p:sp>
          <p:nvSpPr>
            <p:cNvPr id="11892" name="Google Shape;11892;p119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893" name="Google Shape;11893;p119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894" name="Google Shape;11894;p119"/>
          <p:cNvGrpSpPr/>
          <p:nvPr/>
        </p:nvGrpSpPr>
        <p:grpSpPr>
          <a:xfrm>
            <a:off x="336563" y="1259025"/>
            <a:ext cx="1825743" cy="134788"/>
            <a:chOff x="448750" y="102856"/>
            <a:chExt cx="2434324" cy="179717"/>
          </a:xfrm>
        </p:grpSpPr>
        <p:grpSp>
          <p:nvGrpSpPr>
            <p:cNvPr id="11895" name="Google Shape;11895;p119"/>
            <p:cNvGrpSpPr/>
            <p:nvPr/>
          </p:nvGrpSpPr>
          <p:grpSpPr>
            <a:xfrm>
              <a:off x="448750" y="102856"/>
              <a:ext cx="2434324" cy="179717"/>
              <a:chOff x="701925" y="3812548"/>
              <a:chExt cx="5969406" cy="440700"/>
            </a:xfrm>
          </p:grpSpPr>
          <p:sp>
            <p:nvSpPr>
              <p:cNvPr id="11896" name="Google Shape;11896;p119"/>
              <p:cNvSpPr/>
              <p:nvPr/>
            </p:nvSpPr>
            <p:spPr>
              <a:xfrm>
                <a:off x="702230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897" name="Google Shape;11897;p119"/>
              <p:cNvSpPr/>
              <p:nvPr/>
            </p:nvSpPr>
            <p:spPr>
              <a:xfrm>
                <a:off x="701925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1898" name="Google Shape;11898;p119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11899" name="Google Shape;11899;p119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0" name="Google Shape;11900;p119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1" name="Google Shape;11901;p119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2" name="Google Shape;11902;p119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3" name="Google Shape;11903;p119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1904" name="Google Shape;11904;p119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11905" name="Google Shape;11905;p119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6" name="Google Shape;11906;p119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7" name="Google Shape;11907;p119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8" name="Google Shape;11908;p119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09" name="Google Shape;11909;p119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1910" name="Google Shape;11910;p119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11911" name="Google Shape;11911;p119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12" name="Google Shape;11912;p119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13" name="Google Shape;11913;p119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14" name="Google Shape;11914;p119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15" name="Google Shape;11915;p119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1916" name="Google Shape;11916;p119"/>
          <p:cNvGrpSpPr/>
          <p:nvPr/>
        </p:nvGrpSpPr>
        <p:grpSpPr>
          <a:xfrm>
            <a:off x="336668" y="1464713"/>
            <a:ext cx="2757902" cy="2214101"/>
            <a:chOff x="499788" y="435000"/>
            <a:chExt cx="8144413" cy="4273500"/>
          </a:xfrm>
        </p:grpSpPr>
        <p:sp>
          <p:nvSpPr>
            <p:cNvPr id="11917" name="Google Shape;11917;p119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918" name="Google Shape;11918;p119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919" name="Google Shape;11919;p119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920" name="Google Shape;11920;p119"/>
          <p:cNvGrpSpPr/>
          <p:nvPr/>
        </p:nvGrpSpPr>
        <p:grpSpPr>
          <a:xfrm>
            <a:off x="-702704" y="504258"/>
            <a:ext cx="1715796" cy="1017613"/>
            <a:chOff x="-381801" y="-484671"/>
            <a:chExt cx="2287728" cy="1356817"/>
          </a:xfrm>
        </p:grpSpPr>
        <p:sp>
          <p:nvSpPr>
            <p:cNvPr id="11921" name="Google Shape;11921;p119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922" name="Google Shape;11922;p119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923" name="Google Shape;11923;p119"/>
          <p:cNvSpPr txBox="1">
            <a:spLocks noGrp="1"/>
          </p:cNvSpPr>
          <p:nvPr>
            <p:ph type="title"/>
          </p:nvPr>
        </p:nvSpPr>
        <p:spPr>
          <a:xfrm>
            <a:off x="540000" y="1687482"/>
            <a:ext cx="2224350" cy="1428259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800" dirty="0"/>
              <a:t>COUPLE MATCHING SYSTEM</a:t>
            </a:r>
            <a:endParaRPr sz="1800" dirty="0"/>
          </a:p>
        </p:txBody>
      </p:sp>
      <p:sp>
        <p:nvSpPr>
          <p:cNvPr id="11924" name="Google Shape;11924;p119"/>
          <p:cNvSpPr txBox="1">
            <a:spLocks noGrp="1"/>
          </p:cNvSpPr>
          <p:nvPr>
            <p:ph type="subTitle" idx="1"/>
          </p:nvPr>
        </p:nvSpPr>
        <p:spPr>
          <a:xfrm>
            <a:off x="540000" y="2452395"/>
            <a:ext cx="2224350" cy="1036793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/>
            <a:r>
              <a:rPr lang="ko-KR" altLang="en-US" sz="135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커플 매칭 시스템</a:t>
            </a:r>
            <a:endParaRPr sz="135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11925" name="Google Shape;11925;p119"/>
          <p:cNvGrpSpPr/>
          <p:nvPr/>
        </p:nvGrpSpPr>
        <p:grpSpPr>
          <a:xfrm flipH="1">
            <a:off x="3281818" y="1062151"/>
            <a:ext cx="662713" cy="525749"/>
            <a:chOff x="1905925" y="239800"/>
            <a:chExt cx="1356072" cy="1075647"/>
          </a:xfrm>
        </p:grpSpPr>
        <p:grpSp>
          <p:nvGrpSpPr>
            <p:cNvPr id="11926" name="Google Shape;11926;p119"/>
            <p:cNvGrpSpPr/>
            <p:nvPr/>
          </p:nvGrpSpPr>
          <p:grpSpPr>
            <a:xfrm>
              <a:off x="1905925" y="239800"/>
              <a:ext cx="1356072" cy="1075647"/>
              <a:chOff x="1905925" y="239800"/>
              <a:chExt cx="1356072" cy="1075647"/>
            </a:xfrm>
          </p:grpSpPr>
          <p:sp>
            <p:nvSpPr>
              <p:cNvPr id="11927" name="Google Shape;11927;p119"/>
              <p:cNvSpPr/>
              <p:nvPr/>
            </p:nvSpPr>
            <p:spPr>
              <a:xfrm>
                <a:off x="1905925" y="239800"/>
                <a:ext cx="1356072" cy="1075647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8151" extrusionOk="0">
                    <a:moveTo>
                      <a:pt x="1941" y="0"/>
                    </a:moveTo>
                    <a:cubicBezTo>
                      <a:pt x="875" y="0"/>
                      <a:pt x="1" y="873"/>
                      <a:pt x="1" y="1941"/>
                    </a:cubicBezTo>
                    <a:lnTo>
                      <a:pt x="1" y="4420"/>
                    </a:lnTo>
                    <a:cubicBezTo>
                      <a:pt x="1" y="5487"/>
                      <a:pt x="875" y="6350"/>
                      <a:pt x="1941" y="6350"/>
                    </a:cubicBezTo>
                    <a:lnTo>
                      <a:pt x="6761" y="6350"/>
                    </a:lnTo>
                    <a:lnTo>
                      <a:pt x="6825" y="8151"/>
                    </a:lnTo>
                    <a:lnTo>
                      <a:pt x="8938" y="6350"/>
                    </a:lnTo>
                    <a:cubicBezTo>
                      <a:pt x="9294" y="6328"/>
                      <a:pt x="9617" y="6167"/>
                      <a:pt x="9866" y="5919"/>
                    </a:cubicBezTo>
                    <a:cubicBezTo>
                      <a:pt x="10135" y="5649"/>
                      <a:pt x="10275" y="5293"/>
                      <a:pt x="10275" y="4916"/>
                    </a:cubicBezTo>
                    <a:lnTo>
                      <a:pt x="10275" y="1445"/>
                    </a:lnTo>
                    <a:cubicBezTo>
                      <a:pt x="10275" y="647"/>
                      <a:pt x="9628" y="0"/>
                      <a:pt x="8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7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28" name="Google Shape;11928;p119"/>
              <p:cNvSpPr/>
              <p:nvPr/>
            </p:nvSpPr>
            <p:spPr>
              <a:xfrm>
                <a:off x="1905925" y="239800"/>
                <a:ext cx="1356072" cy="1075647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8151" extrusionOk="0">
                    <a:moveTo>
                      <a:pt x="1941" y="0"/>
                    </a:moveTo>
                    <a:cubicBezTo>
                      <a:pt x="875" y="0"/>
                      <a:pt x="1" y="873"/>
                      <a:pt x="1" y="1941"/>
                    </a:cubicBezTo>
                    <a:lnTo>
                      <a:pt x="1" y="4420"/>
                    </a:lnTo>
                    <a:cubicBezTo>
                      <a:pt x="1" y="5487"/>
                      <a:pt x="875" y="6350"/>
                      <a:pt x="1941" y="6350"/>
                    </a:cubicBezTo>
                    <a:lnTo>
                      <a:pt x="6761" y="6350"/>
                    </a:lnTo>
                    <a:lnTo>
                      <a:pt x="6825" y="8151"/>
                    </a:lnTo>
                    <a:lnTo>
                      <a:pt x="8938" y="6350"/>
                    </a:lnTo>
                    <a:cubicBezTo>
                      <a:pt x="9294" y="6328"/>
                      <a:pt x="9617" y="6167"/>
                      <a:pt x="9866" y="5919"/>
                    </a:cubicBezTo>
                    <a:cubicBezTo>
                      <a:pt x="10135" y="5649"/>
                      <a:pt x="10275" y="5293"/>
                      <a:pt x="10275" y="4916"/>
                    </a:cubicBezTo>
                    <a:lnTo>
                      <a:pt x="10275" y="1445"/>
                    </a:lnTo>
                    <a:cubicBezTo>
                      <a:pt x="10275" y="647"/>
                      <a:pt x="9628" y="0"/>
                      <a:pt x="8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1929" name="Google Shape;11929;p119"/>
            <p:cNvGrpSpPr/>
            <p:nvPr/>
          </p:nvGrpSpPr>
          <p:grpSpPr>
            <a:xfrm>
              <a:off x="2184675" y="435001"/>
              <a:ext cx="798574" cy="527672"/>
              <a:chOff x="2897525" y="4068801"/>
              <a:chExt cx="798574" cy="527672"/>
            </a:xfrm>
          </p:grpSpPr>
          <p:sp>
            <p:nvSpPr>
              <p:cNvPr id="11930" name="Google Shape;11930;p119"/>
              <p:cNvSpPr/>
              <p:nvPr/>
            </p:nvSpPr>
            <p:spPr>
              <a:xfrm>
                <a:off x="2897525" y="4172792"/>
                <a:ext cx="367317" cy="423681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909" extrusionOk="0">
                    <a:moveTo>
                      <a:pt x="1996" y="0"/>
                    </a:moveTo>
                    <a:cubicBezTo>
                      <a:pt x="1881" y="0"/>
                      <a:pt x="1755" y="63"/>
                      <a:pt x="1629" y="190"/>
                    </a:cubicBezTo>
                    <a:cubicBezTo>
                      <a:pt x="1576" y="242"/>
                      <a:pt x="1524" y="305"/>
                      <a:pt x="1471" y="389"/>
                    </a:cubicBezTo>
                    <a:cubicBezTo>
                      <a:pt x="1429" y="442"/>
                      <a:pt x="1387" y="515"/>
                      <a:pt x="1335" y="599"/>
                    </a:cubicBezTo>
                    <a:cubicBezTo>
                      <a:pt x="1251" y="757"/>
                      <a:pt x="1188" y="914"/>
                      <a:pt x="1125" y="1093"/>
                    </a:cubicBezTo>
                    <a:cubicBezTo>
                      <a:pt x="1104" y="1145"/>
                      <a:pt x="1093" y="1198"/>
                      <a:pt x="1083" y="1240"/>
                    </a:cubicBezTo>
                    <a:cubicBezTo>
                      <a:pt x="1072" y="1229"/>
                      <a:pt x="1062" y="1208"/>
                      <a:pt x="1051" y="1187"/>
                    </a:cubicBezTo>
                    <a:cubicBezTo>
                      <a:pt x="999" y="1124"/>
                      <a:pt x="946" y="1051"/>
                      <a:pt x="873" y="967"/>
                    </a:cubicBezTo>
                    <a:cubicBezTo>
                      <a:pt x="820" y="904"/>
                      <a:pt x="747" y="841"/>
                      <a:pt x="663" y="778"/>
                    </a:cubicBezTo>
                    <a:cubicBezTo>
                      <a:pt x="589" y="725"/>
                      <a:pt x="516" y="694"/>
                      <a:pt x="442" y="673"/>
                    </a:cubicBezTo>
                    <a:cubicBezTo>
                      <a:pt x="411" y="662"/>
                      <a:pt x="379" y="652"/>
                      <a:pt x="337" y="652"/>
                    </a:cubicBezTo>
                    <a:cubicBezTo>
                      <a:pt x="316" y="652"/>
                      <a:pt x="306" y="652"/>
                      <a:pt x="285" y="662"/>
                    </a:cubicBezTo>
                    <a:cubicBezTo>
                      <a:pt x="264" y="662"/>
                      <a:pt x="243" y="673"/>
                      <a:pt x="222" y="683"/>
                    </a:cubicBezTo>
                    <a:cubicBezTo>
                      <a:pt x="190" y="694"/>
                      <a:pt x="159" y="715"/>
                      <a:pt x="138" y="746"/>
                    </a:cubicBezTo>
                    <a:cubicBezTo>
                      <a:pt x="106" y="778"/>
                      <a:pt x="85" y="820"/>
                      <a:pt x="64" y="862"/>
                    </a:cubicBezTo>
                    <a:cubicBezTo>
                      <a:pt x="43" y="904"/>
                      <a:pt x="33" y="956"/>
                      <a:pt x="22" y="1009"/>
                    </a:cubicBezTo>
                    <a:cubicBezTo>
                      <a:pt x="12" y="1061"/>
                      <a:pt x="1" y="1124"/>
                      <a:pt x="1" y="1177"/>
                    </a:cubicBezTo>
                    <a:cubicBezTo>
                      <a:pt x="1" y="1271"/>
                      <a:pt x="22" y="1366"/>
                      <a:pt x="54" y="1471"/>
                    </a:cubicBezTo>
                    <a:cubicBezTo>
                      <a:pt x="75" y="1534"/>
                      <a:pt x="106" y="1618"/>
                      <a:pt x="159" y="1702"/>
                    </a:cubicBezTo>
                    <a:cubicBezTo>
                      <a:pt x="201" y="1775"/>
                      <a:pt x="243" y="1849"/>
                      <a:pt x="306" y="1933"/>
                    </a:cubicBezTo>
                    <a:cubicBezTo>
                      <a:pt x="421" y="2069"/>
                      <a:pt x="547" y="2195"/>
                      <a:pt x="726" y="2342"/>
                    </a:cubicBezTo>
                    <a:cubicBezTo>
                      <a:pt x="988" y="2563"/>
                      <a:pt x="1272" y="2741"/>
                      <a:pt x="1587" y="2888"/>
                    </a:cubicBezTo>
                    <a:cubicBezTo>
                      <a:pt x="1608" y="2899"/>
                      <a:pt x="1629" y="2909"/>
                      <a:pt x="1650" y="2909"/>
                    </a:cubicBezTo>
                    <a:lnTo>
                      <a:pt x="1681" y="2909"/>
                    </a:lnTo>
                    <a:cubicBezTo>
                      <a:pt x="1692" y="2899"/>
                      <a:pt x="1692" y="2888"/>
                      <a:pt x="1702" y="2888"/>
                    </a:cubicBezTo>
                    <a:lnTo>
                      <a:pt x="1744" y="2804"/>
                    </a:lnTo>
                    <a:lnTo>
                      <a:pt x="1755" y="2794"/>
                    </a:lnTo>
                    <a:cubicBezTo>
                      <a:pt x="1849" y="2636"/>
                      <a:pt x="1954" y="2468"/>
                      <a:pt x="2049" y="2300"/>
                    </a:cubicBezTo>
                    <a:cubicBezTo>
                      <a:pt x="2185" y="2048"/>
                      <a:pt x="2290" y="1828"/>
                      <a:pt x="2374" y="1597"/>
                    </a:cubicBezTo>
                    <a:cubicBezTo>
                      <a:pt x="2395" y="1544"/>
                      <a:pt x="2416" y="1492"/>
                      <a:pt x="2437" y="1429"/>
                    </a:cubicBezTo>
                    <a:cubicBezTo>
                      <a:pt x="2458" y="1376"/>
                      <a:pt x="2469" y="1313"/>
                      <a:pt x="2490" y="1240"/>
                    </a:cubicBezTo>
                    <a:cubicBezTo>
                      <a:pt x="2511" y="1114"/>
                      <a:pt x="2521" y="998"/>
                      <a:pt x="2521" y="883"/>
                    </a:cubicBezTo>
                    <a:cubicBezTo>
                      <a:pt x="2521" y="767"/>
                      <a:pt x="2511" y="641"/>
                      <a:pt x="2490" y="536"/>
                    </a:cubicBezTo>
                    <a:cubicBezTo>
                      <a:pt x="2469" y="473"/>
                      <a:pt x="2448" y="421"/>
                      <a:pt x="2427" y="368"/>
                    </a:cubicBezTo>
                    <a:cubicBezTo>
                      <a:pt x="2406" y="316"/>
                      <a:pt x="2385" y="274"/>
                      <a:pt x="2364" y="242"/>
                    </a:cubicBezTo>
                    <a:cubicBezTo>
                      <a:pt x="2343" y="211"/>
                      <a:pt x="2322" y="179"/>
                      <a:pt x="2290" y="137"/>
                    </a:cubicBezTo>
                    <a:cubicBezTo>
                      <a:pt x="2269" y="106"/>
                      <a:pt x="2238" y="84"/>
                      <a:pt x="2196" y="53"/>
                    </a:cubicBezTo>
                    <a:cubicBezTo>
                      <a:pt x="2175" y="42"/>
                      <a:pt x="2143" y="21"/>
                      <a:pt x="2101" y="11"/>
                    </a:cubicBezTo>
                    <a:cubicBezTo>
                      <a:pt x="2070" y="0"/>
                      <a:pt x="2038" y="0"/>
                      <a:pt x="2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931" name="Google Shape;11931;p119"/>
              <p:cNvSpPr/>
              <p:nvPr/>
            </p:nvSpPr>
            <p:spPr>
              <a:xfrm>
                <a:off x="3437579" y="4068801"/>
                <a:ext cx="258520" cy="28910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985" extrusionOk="0">
                    <a:moveTo>
                      <a:pt x="409" y="0"/>
                    </a:moveTo>
                    <a:cubicBezTo>
                      <a:pt x="357" y="0"/>
                      <a:pt x="294" y="21"/>
                      <a:pt x="231" y="63"/>
                    </a:cubicBezTo>
                    <a:cubicBezTo>
                      <a:pt x="168" y="105"/>
                      <a:pt x="115" y="168"/>
                      <a:pt x="73" y="231"/>
                    </a:cubicBezTo>
                    <a:cubicBezTo>
                      <a:pt x="0" y="389"/>
                      <a:pt x="10" y="578"/>
                      <a:pt x="31" y="725"/>
                    </a:cubicBezTo>
                    <a:cubicBezTo>
                      <a:pt x="52" y="841"/>
                      <a:pt x="73" y="956"/>
                      <a:pt x="126" y="1093"/>
                    </a:cubicBezTo>
                    <a:cubicBezTo>
                      <a:pt x="168" y="1219"/>
                      <a:pt x="220" y="1345"/>
                      <a:pt x="283" y="1471"/>
                    </a:cubicBezTo>
                    <a:cubicBezTo>
                      <a:pt x="336" y="1586"/>
                      <a:pt x="388" y="1691"/>
                      <a:pt x="451" y="1775"/>
                    </a:cubicBezTo>
                    <a:cubicBezTo>
                      <a:pt x="493" y="1838"/>
                      <a:pt x="546" y="1922"/>
                      <a:pt x="609" y="1985"/>
                    </a:cubicBezTo>
                    <a:cubicBezTo>
                      <a:pt x="766" y="1891"/>
                      <a:pt x="924" y="1775"/>
                      <a:pt x="1060" y="1660"/>
                    </a:cubicBezTo>
                    <a:cubicBezTo>
                      <a:pt x="1197" y="1555"/>
                      <a:pt x="1302" y="1450"/>
                      <a:pt x="1396" y="1345"/>
                    </a:cubicBezTo>
                    <a:cubicBezTo>
                      <a:pt x="1449" y="1303"/>
                      <a:pt x="1491" y="1261"/>
                      <a:pt x="1533" y="1208"/>
                    </a:cubicBezTo>
                    <a:cubicBezTo>
                      <a:pt x="1585" y="1124"/>
                      <a:pt x="1638" y="1051"/>
                      <a:pt x="1680" y="977"/>
                    </a:cubicBezTo>
                    <a:cubicBezTo>
                      <a:pt x="1701" y="925"/>
                      <a:pt x="1722" y="872"/>
                      <a:pt x="1732" y="830"/>
                    </a:cubicBezTo>
                    <a:cubicBezTo>
                      <a:pt x="1753" y="788"/>
                      <a:pt x="1764" y="735"/>
                      <a:pt x="1774" y="662"/>
                    </a:cubicBezTo>
                    <a:cubicBezTo>
                      <a:pt x="1774" y="620"/>
                      <a:pt x="1774" y="578"/>
                      <a:pt x="1764" y="525"/>
                    </a:cubicBezTo>
                    <a:cubicBezTo>
                      <a:pt x="1764" y="473"/>
                      <a:pt x="1753" y="420"/>
                      <a:pt x="1732" y="389"/>
                    </a:cubicBezTo>
                    <a:cubicBezTo>
                      <a:pt x="1722" y="347"/>
                      <a:pt x="1701" y="315"/>
                      <a:pt x="1680" y="284"/>
                    </a:cubicBezTo>
                    <a:cubicBezTo>
                      <a:pt x="1659" y="263"/>
                      <a:pt x="1627" y="242"/>
                      <a:pt x="1585" y="231"/>
                    </a:cubicBezTo>
                    <a:cubicBezTo>
                      <a:pt x="1564" y="221"/>
                      <a:pt x="1543" y="221"/>
                      <a:pt x="1512" y="221"/>
                    </a:cubicBezTo>
                    <a:lnTo>
                      <a:pt x="1501" y="221"/>
                    </a:lnTo>
                    <a:cubicBezTo>
                      <a:pt x="1459" y="221"/>
                      <a:pt x="1428" y="231"/>
                      <a:pt x="1386" y="242"/>
                    </a:cubicBezTo>
                    <a:cubicBezTo>
                      <a:pt x="1333" y="263"/>
                      <a:pt x="1270" y="294"/>
                      <a:pt x="1197" y="347"/>
                    </a:cubicBezTo>
                    <a:cubicBezTo>
                      <a:pt x="1134" y="389"/>
                      <a:pt x="1060" y="441"/>
                      <a:pt x="997" y="504"/>
                    </a:cubicBezTo>
                    <a:cubicBezTo>
                      <a:pt x="945" y="557"/>
                      <a:pt x="892" y="609"/>
                      <a:pt x="850" y="662"/>
                    </a:cubicBezTo>
                    <a:cubicBezTo>
                      <a:pt x="850" y="641"/>
                      <a:pt x="840" y="620"/>
                      <a:pt x="840" y="599"/>
                    </a:cubicBezTo>
                    <a:cubicBezTo>
                      <a:pt x="819" y="515"/>
                      <a:pt x="798" y="441"/>
                      <a:pt x="766" y="357"/>
                    </a:cubicBezTo>
                    <a:cubicBezTo>
                      <a:pt x="735" y="263"/>
                      <a:pt x="693" y="189"/>
                      <a:pt x="640" y="126"/>
                    </a:cubicBezTo>
                    <a:cubicBezTo>
                      <a:pt x="588" y="63"/>
                      <a:pt x="535" y="21"/>
                      <a:pt x="462" y="11"/>
                    </a:cubicBezTo>
                    <a:cubicBezTo>
                      <a:pt x="451" y="0"/>
                      <a:pt x="430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1932" name="Google Shape;11932;p119"/>
          <p:cNvGrpSpPr/>
          <p:nvPr/>
        </p:nvGrpSpPr>
        <p:grpSpPr>
          <a:xfrm>
            <a:off x="3725290" y="1623134"/>
            <a:ext cx="2507579" cy="1897226"/>
            <a:chOff x="4876154" y="1306928"/>
            <a:chExt cx="3343438" cy="2529635"/>
          </a:xfrm>
        </p:grpSpPr>
        <p:grpSp>
          <p:nvGrpSpPr>
            <p:cNvPr id="11933" name="Google Shape;11933;p119"/>
            <p:cNvGrpSpPr/>
            <p:nvPr/>
          </p:nvGrpSpPr>
          <p:grpSpPr>
            <a:xfrm>
              <a:off x="4876154" y="1306928"/>
              <a:ext cx="3343438" cy="2529635"/>
              <a:chOff x="4572001" y="1355552"/>
              <a:chExt cx="3844800" cy="2908964"/>
            </a:xfrm>
          </p:grpSpPr>
          <p:sp>
            <p:nvSpPr>
              <p:cNvPr id="11934" name="Google Shape;11934;p119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35" name="Google Shape;11935;p119"/>
              <p:cNvSpPr/>
              <p:nvPr/>
            </p:nvSpPr>
            <p:spPr>
              <a:xfrm>
                <a:off x="4572001" y="1355552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cxnSp>
            <p:nvCxnSpPr>
              <p:cNvPr id="11936" name="Google Shape;11936;p119"/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937" name="Google Shape;11937;p119"/>
            <p:cNvSpPr/>
            <p:nvPr/>
          </p:nvSpPr>
          <p:spPr>
            <a:xfrm>
              <a:off x="4989681" y="1396871"/>
              <a:ext cx="3116400" cy="1900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939" name="Google Shape;11939;p119"/>
          <p:cNvSpPr/>
          <p:nvPr/>
        </p:nvSpPr>
        <p:spPr>
          <a:xfrm rot="-5400000">
            <a:off x="254635" y="1722625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40" name="Google Shape;11940;p119"/>
          <p:cNvSpPr/>
          <p:nvPr/>
        </p:nvSpPr>
        <p:spPr>
          <a:xfrm rot="-5400000">
            <a:off x="254635" y="2014131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11941" name="Google Shape;11941;p119"/>
          <p:cNvGrpSpPr/>
          <p:nvPr/>
        </p:nvGrpSpPr>
        <p:grpSpPr>
          <a:xfrm rot="899705">
            <a:off x="6270483" y="3618371"/>
            <a:ext cx="420513" cy="346100"/>
            <a:chOff x="292125" y="1658250"/>
            <a:chExt cx="1306929" cy="1075658"/>
          </a:xfrm>
        </p:grpSpPr>
        <p:sp>
          <p:nvSpPr>
            <p:cNvPr id="11942" name="Google Shape;11942;p119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943" name="Google Shape;11943;p119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5" name="Google Shape;9059;p65"/>
          <p:cNvSpPr/>
          <p:nvPr/>
        </p:nvSpPr>
        <p:spPr>
          <a:xfrm>
            <a:off x="970161" y="1277420"/>
            <a:ext cx="1072644" cy="10760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 소개</a:t>
            </a:r>
            <a:endParaRPr sz="10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305" y="1695647"/>
            <a:ext cx="2339623" cy="14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1" name="Google Shape;9961;p84"/>
          <p:cNvGrpSpPr/>
          <p:nvPr/>
        </p:nvGrpSpPr>
        <p:grpSpPr>
          <a:xfrm>
            <a:off x="336563" y="1063541"/>
            <a:ext cx="1825743" cy="134788"/>
            <a:chOff x="448750" y="102856"/>
            <a:chExt cx="2434324" cy="179717"/>
          </a:xfrm>
        </p:grpSpPr>
        <p:grpSp>
          <p:nvGrpSpPr>
            <p:cNvPr id="9962" name="Google Shape;9962;p84"/>
            <p:cNvGrpSpPr/>
            <p:nvPr/>
          </p:nvGrpSpPr>
          <p:grpSpPr>
            <a:xfrm>
              <a:off x="448750" y="102856"/>
              <a:ext cx="2434324" cy="179717"/>
              <a:chOff x="701925" y="3812548"/>
              <a:chExt cx="5969406" cy="440700"/>
            </a:xfrm>
          </p:grpSpPr>
          <p:sp>
            <p:nvSpPr>
              <p:cNvPr id="9963" name="Google Shape;9963;p84"/>
              <p:cNvSpPr/>
              <p:nvPr/>
            </p:nvSpPr>
            <p:spPr>
              <a:xfrm>
                <a:off x="702230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4" name="Google Shape;9964;p84"/>
              <p:cNvSpPr/>
              <p:nvPr/>
            </p:nvSpPr>
            <p:spPr>
              <a:xfrm>
                <a:off x="701925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65" name="Google Shape;9965;p84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9966" name="Google Shape;9966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7" name="Google Shape;9967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8" name="Google Shape;9968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9" name="Google Shape;9969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0" name="Google Shape;9970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1" name="Google Shape;9971;p84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9972" name="Google Shape;9972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3" name="Google Shape;9973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4" name="Google Shape;9974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5" name="Google Shape;9975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6" name="Google Shape;9976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7" name="Google Shape;9977;p84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9978" name="Google Shape;9978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9" name="Google Shape;9979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0" name="Google Shape;9980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1" name="Google Shape;9981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2" name="Google Shape;9982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983" name="Google Shape;9983;p84"/>
          <p:cNvGrpSpPr/>
          <p:nvPr/>
        </p:nvGrpSpPr>
        <p:grpSpPr>
          <a:xfrm>
            <a:off x="4430600" y="836360"/>
            <a:ext cx="1138371" cy="1139054"/>
            <a:chOff x="5800850" y="-873438"/>
            <a:chExt cx="1903949" cy="1905092"/>
          </a:xfrm>
        </p:grpSpPr>
        <p:sp>
          <p:nvSpPr>
            <p:cNvPr id="9984" name="Google Shape;9984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86" name="Google Shape;9986;p84"/>
          <p:cNvGrpSpPr/>
          <p:nvPr/>
        </p:nvGrpSpPr>
        <p:grpSpPr>
          <a:xfrm>
            <a:off x="336675" y="1268300"/>
            <a:ext cx="6184664" cy="2409293"/>
            <a:chOff x="499788" y="435000"/>
            <a:chExt cx="8144413" cy="4273500"/>
          </a:xfrm>
        </p:grpSpPr>
        <p:sp>
          <p:nvSpPr>
            <p:cNvPr id="9987" name="Google Shape;9987;p84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 rot="10800000" flipH="1">
            <a:off x="532688" y="1390568"/>
            <a:ext cx="5807338" cy="30620"/>
            <a:chOff x="-4737250" y="-1357274"/>
            <a:chExt cx="13370950" cy="70500"/>
          </a:xfrm>
        </p:grpSpPr>
        <p:cxnSp>
          <p:nvCxnSpPr>
            <p:cNvPr id="9991" name="Google Shape;9991;p84"/>
            <p:cNvCxnSpPr/>
            <p:nvPr/>
          </p:nvCxnSpPr>
          <p:spPr>
            <a:xfrm>
              <a:off x="-4737250" y="-1322025"/>
              <a:ext cx="271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2" name="Google Shape;9992;p84"/>
            <p:cNvCxnSpPr/>
            <p:nvPr/>
          </p:nvCxnSpPr>
          <p:spPr>
            <a:xfrm>
              <a:off x="-808800" y="-1322025"/>
              <a:ext cx="9442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93" name="Google Shape;9993;p84"/>
            <p:cNvSpPr/>
            <p:nvPr/>
          </p:nvSpPr>
          <p:spPr>
            <a:xfrm>
              <a:off x="-1734174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429698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5" name="Google Shape;9995;p84"/>
            <p:cNvSpPr/>
            <p:nvPr/>
          </p:nvSpPr>
          <p:spPr>
            <a:xfrm>
              <a:off x="-1125222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996" name="Google Shape;9996;p84"/>
          <p:cNvSpPr/>
          <p:nvPr/>
        </p:nvSpPr>
        <p:spPr>
          <a:xfrm rot="-5400000">
            <a:off x="254635" y="1722625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7" name="Google Shape;9997;p84"/>
          <p:cNvSpPr/>
          <p:nvPr/>
        </p:nvSpPr>
        <p:spPr>
          <a:xfrm rot="-5400000">
            <a:off x="254635" y="2014131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8" name="Google Shape;9998;p84"/>
          <p:cNvSpPr txBox="1">
            <a:spLocks noGrp="1"/>
          </p:cNvSpPr>
          <p:nvPr>
            <p:ph type="title"/>
          </p:nvPr>
        </p:nvSpPr>
        <p:spPr>
          <a:xfrm>
            <a:off x="831375" y="1623263"/>
            <a:ext cx="5195250" cy="1804227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 설계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999" name="Google Shape;9999;p84"/>
          <p:cNvGrpSpPr/>
          <p:nvPr/>
        </p:nvGrpSpPr>
        <p:grpSpPr>
          <a:xfrm>
            <a:off x="534832" y="3350830"/>
            <a:ext cx="922646" cy="169406"/>
            <a:chOff x="2559833" y="562648"/>
            <a:chExt cx="1230195" cy="225875"/>
          </a:xfrm>
        </p:grpSpPr>
        <p:cxnSp>
          <p:nvCxnSpPr>
            <p:cNvPr id="10000" name="Google Shape;10000;p84"/>
            <p:cNvCxnSpPr/>
            <p:nvPr/>
          </p:nvCxnSpPr>
          <p:spPr>
            <a:xfrm>
              <a:off x="2559833" y="672153"/>
              <a:ext cx="50642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1" name="Google Shape;10001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2" name="Google Shape;10002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3" name="Google Shape;10003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4" name="Google Shape;10004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05" name="Google Shape;10005;p84"/>
          <p:cNvGrpSpPr/>
          <p:nvPr/>
        </p:nvGrpSpPr>
        <p:grpSpPr>
          <a:xfrm flipH="1">
            <a:off x="5400532" y="3350830"/>
            <a:ext cx="922646" cy="169406"/>
            <a:chOff x="2559833" y="562648"/>
            <a:chExt cx="1230195" cy="225875"/>
          </a:xfrm>
        </p:grpSpPr>
        <p:cxnSp>
          <p:nvCxnSpPr>
            <p:cNvPr id="10006" name="Google Shape;10006;p84"/>
            <p:cNvCxnSpPr/>
            <p:nvPr/>
          </p:nvCxnSpPr>
          <p:spPr>
            <a:xfrm>
              <a:off x="2559833" y="672153"/>
              <a:ext cx="50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7" name="Google Shape;10007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8" name="Google Shape;10008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9" name="Google Shape;10009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10" name="Google Shape;10010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11" name="Google Shape;10011;p84"/>
          <p:cNvGrpSpPr/>
          <p:nvPr/>
        </p:nvGrpSpPr>
        <p:grpSpPr>
          <a:xfrm>
            <a:off x="-709117" y="393735"/>
            <a:ext cx="1715796" cy="1017613"/>
            <a:chOff x="-381801" y="-484671"/>
            <a:chExt cx="2287728" cy="1356817"/>
          </a:xfrm>
        </p:grpSpPr>
        <p:sp>
          <p:nvSpPr>
            <p:cNvPr id="10012" name="Google Shape;10012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4" name="Google Shape;10014;p84"/>
          <p:cNvGrpSpPr/>
          <p:nvPr/>
        </p:nvGrpSpPr>
        <p:grpSpPr>
          <a:xfrm rot="899441">
            <a:off x="5698135" y="2637876"/>
            <a:ext cx="573728" cy="472203"/>
            <a:chOff x="292125" y="1658250"/>
            <a:chExt cx="1306929" cy="1075658"/>
          </a:xfrm>
        </p:grpSpPr>
        <p:sp>
          <p:nvSpPr>
            <p:cNvPr id="10015" name="Google Shape;10015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7" name="Google Shape;10017;p84"/>
          <p:cNvGrpSpPr/>
          <p:nvPr/>
        </p:nvGrpSpPr>
        <p:grpSpPr>
          <a:xfrm rot="-1800697">
            <a:off x="570346" y="2702858"/>
            <a:ext cx="255938" cy="210647"/>
            <a:chOff x="292125" y="1658250"/>
            <a:chExt cx="1306929" cy="1075658"/>
          </a:xfrm>
        </p:grpSpPr>
        <p:sp>
          <p:nvSpPr>
            <p:cNvPr id="10018" name="Google Shape;10018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7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9" name="Google Shape;10019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21" name="Google Shape;10021;p84"/>
          <p:cNvGrpSpPr/>
          <p:nvPr/>
        </p:nvGrpSpPr>
        <p:grpSpPr>
          <a:xfrm>
            <a:off x="5855631" y="876014"/>
            <a:ext cx="641434" cy="718657"/>
            <a:chOff x="7493491" y="2361338"/>
            <a:chExt cx="985305" cy="1103928"/>
          </a:xfrm>
        </p:grpSpPr>
        <p:sp>
          <p:nvSpPr>
            <p:cNvPr id="10022" name="Google Shape;10022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71" name="Google Shape;9059;p65"/>
          <p:cNvSpPr/>
          <p:nvPr/>
        </p:nvSpPr>
        <p:spPr>
          <a:xfrm>
            <a:off x="972960" y="1082606"/>
            <a:ext cx="1101556" cy="108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6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7" name="Google Shape;9177;p67"/>
          <p:cNvSpPr txBox="1">
            <a:spLocks noGrp="1"/>
          </p:cNvSpPr>
          <p:nvPr>
            <p:ph type="title" idx="21"/>
          </p:nvPr>
        </p:nvSpPr>
        <p:spPr>
          <a:xfrm>
            <a:off x="477308" y="466569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 설계</a:t>
            </a:r>
            <a:endParaRPr dirty="0">
              <a:solidFill>
                <a:schemeClr val="tx1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190" name="Google Shape;9190;p67"/>
          <p:cNvGrpSpPr/>
          <p:nvPr/>
        </p:nvGrpSpPr>
        <p:grpSpPr>
          <a:xfrm>
            <a:off x="-709117" y="393735"/>
            <a:ext cx="1715796" cy="1017613"/>
            <a:chOff x="-381801" y="-484671"/>
            <a:chExt cx="2287728" cy="1356817"/>
          </a:xfrm>
        </p:grpSpPr>
        <p:sp>
          <p:nvSpPr>
            <p:cNvPr id="9191" name="Google Shape;9191;p67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92" name="Google Shape;9192;p67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193" name="Google Shape;9193;p67"/>
          <p:cNvGrpSpPr/>
          <p:nvPr/>
        </p:nvGrpSpPr>
        <p:grpSpPr>
          <a:xfrm rot="900107">
            <a:off x="6282450" y="2842497"/>
            <a:ext cx="303319" cy="249644"/>
            <a:chOff x="292125" y="1658250"/>
            <a:chExt cx="1306929" cy="1075658"/>
          </a:xfrm>
        </p:grpSpPr>
        <p:sp>
          <p:nvSpPr>
            <p:cNvPr id="9194" name="Google Shape;9194;p67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95" name="Google Shape;9195;p67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202" name="Google Shape;9202;p67"/>
          <p:cNvGrpSpPr/>
          <p:nvPr/>
        </p:nvGrpSpPr>
        <p:grpSpPr>
          <a:xfrm>
            <a:off x="543431" y="4672224"/>
            <a:ext cx="5778786" cy="140929"/>
            <a:chOff x="-52842" y="562648"/>
            <a:chExt cx="9261989" cy="225875"/>
          </a:xfrm>
        </p:grpSpPr>
        <p:grpSp>
          <p:nvGrpSpPr>
            <p:cNvPr id="9203" name="Google Shape;9203;p67"/>
            <p:cNvGrpSpPr/>
            <p:nvPr/>
          </p:nvGrpSpPr>
          <p:grpSpPr>
            <a:xfrm rot="10800000" flipH="1">
              <a:off x="-52842" y="672141"/>
              <a:ext cx="9261989" cy="12"/>
              <a:chOff x="-9248864" y="-1322025"/>
              <a:chExt cx="15993764" cy="21"/>
            </a:xfrm>
          </p:grpSpPr>
          <p:cxnSp>
            <p:nvCxnSpPr>
              <p:cNvPr id="9204" name="Google Shape;9204;p67"/>
              <p:cNvCxnSpPr/>
              <p:nvPr/>
            </p:nvCxnSpPr>
            <p:spPr>
              <a:xfrm>
                <a:off x="-9248864" y="-1322004"/>
                <a:ext cx="722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5" name="Google Shape;9205;p67"/>
              <p:cNvCxnSpPr/>
              <p:nvPr/>
            </p:nvCxnSpPr>
            <p:spPr>
              <a:xfrm>
                <a:off x="-808800" y="-1322025"/>
                <a:ext cx="7553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06" name="Google Shape;9206;p67"/>
            <p:cNvGrpSpPr/>
            <p:nvPr/>
          </p:nvGrpSpPr>
          <p:grpSpPr>
            <a:xfrm rot="5400000">
              <a:off x="4328151" y="313695"/>
              <a:ext cx="225875" cy="723780"/>
              <a:chOff x="457245" y="3712119"/>
              <a:chExt cx="254564" cy="815711"/>
            </a:xfrm>
          </p:grpSpPr>
          <p:sp>
            <p:nvSpPr>
              <p:cNvPr id="9207" name="Google Shape;9207;p67"/>
              <p:cNvSpPr/>
              <p:nvPr/>
            </p:nvSpPr>
            <p:spPr>
              <a:xfrm rot="10800000">
                <a:off x="457245" y="4256436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208" name="Google Shape;9208;p67"/>
              <p:cNvSpPr/>
              <p:nvPr/>
            </p:nvSpPr>
            <p:spPr>
              <a:xfrm rot="10800000">
                <a:off x="516201" y="398426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209" name="Google Shape;9209;p67"/>
              <p:cNvSpPr/>
              <p:nvPr/>
            </p:nvSpPr>
            <p:spPr>
              <a:xfrm rot="10800000">
                <a:off x="516201" y="371211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210" name="Google Shape;9210;p67"/>
          <p:cNvGrpSpPr/>
          <p:nvPr/>
        </p:nvGrpSpPr>
        <p:grpSpPr>
          <a:xfrm>
            <a:off x="5861530" y="1014851"/>
            <a:ext cx="114293" cy="140909"/>
            <a:chOff x="10541902" y="1071720"/>
            <a:chExt cx="234880" cy="289578"/>
          </a:xfrm>
        </p:grpSpPr>
        <p:sp>
          <p:nvSpPr>
            <p:cNvPr id="9211" name="Google Shape;9211;p67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12" name="Google Shape;9212;p67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213" name="Google Shape;9213;p67"/>
          <p:cNvGrpSpPr/>
          <p:nvPr/>
        </p:nvGrpSpPr>
        <p:grpSpPr>
          <a:xfrm>
            <a:off x="6096546" y="999500"/>
            <a:ext cx="259272" cy="319651"/>
            <a:chOff x="10541902" y="1071720"/>
            <a:chExt cx="234880" cy="289578"/>
          </a:xfrm>
        </p:grpSpPr>
        <p:sp>
          <p:nvSpPr>
            <p:cNvPr id="9214" name="Google Shape;9214;p67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15" name="Google Shape;9215;p67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77" name="Google Shape;9650;p78"/>
          <p:cNvSpPr/>
          <p:nvPr/>
        </p:nvSpPr>
        <p:spPr>
          <a:xfrm rot="-899926" flipH="1">
            <a:off x="4415920" y="2621124"/>
            <a:ext cx="1627523" cy="47243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8" name="Google Shape;9651;p78"/>
          <p:cNvSpPr/>
          <p:nvPr/>
        </p:nvSpPr>
        <p:spPr>
          <a:xfrm rot="899926">
            <a:off x="806133" y="1729093"/>
            <a:ext cx="1627523" cy="47243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9" name="Google Shape;9652;p78"/>
          <p:cNvGrpSpPr/>
          <p:nvPr/>
        </p:nvGrpSpPr>
        <p:grpSpPr>
          <a:xfrm>
            <a:off x="539996" y="1775265"/>
            <a:ext cx="2269776" cy="365263"/>
            <a:chOff x="712225" y="1658400"/>
            <a:chExt cx="2459062" cy="487017"/>
          </a:xfrm>
        </p:grpSpPr>
        <p:sp>
          <p:nvSpPr>
            <p:cNvPr id="80" name="Google Shape;9653;p7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1" name="Google Shape;9654;p7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82" name="Google Shape;9656;p78"/>
          <p:cNvSpPr txBox="1">
            <a:spLocks noGrp="1"/>
          </p:cNvSpPr>
          <p:nvPr>
            <p:ph type="title" idx="2"/>
          </p:nvPr>
        </p:nvSpPr>
        <p:spPr>
          <a:xfrm>
            <a:off x="644611" y="1839907"/>
            <a:ext cx="2060550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algn="ctr"/>
            <a:r>
              <a:rPr lang="ko-KR" altLang="en-US" sz="1800" dirty="0" err="1">
                <a:solidFill>
                  <a:srgbClr val="BE4242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요구분석</a:t>
            </a:r>
            <a:endParaRPr dirty="0">
              <a:solidFill>
                <a:srgbClr val="BE4242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83" name="Google Shape;9663;p78"/>
          <p:cNvGrpSpPr/>
          <p:nvPr/>
        </p:nvGrpSpPr>
        <p:grpSpPr>
          <a:xfrm>
            <a:off x="4048234" y="2643081"/>
            <a:ext cx="2269776" cy="365263"/>
            <a:chOff x="712225" y="1658400"/>
            <a:chExt cx="2459062" cy="487017"/>
          </a:xfrm>
        </p:grpSpPr>
        <p:sp>
          <p:nvSpPr>
            <p:cNvPr id="84" name="Google Shape;9664;p7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5" name="Google Shape;9665;p7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86" name="Google Shape;9666;p78"/>
          <p:cNvSpPr txBox="1">
            <a:spLocks noGrp="1"/>
          </p:cNvSpPr>
          <p:nvPr>
            <p:ph type="title" idx="3"/>
          </p:nvPr>
        </p:nvSpPr>
        <p:spPr>
          <a:xfrm>
            <a:off x="4152853" y="2707694"/>
            <a:ext cx="2060550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 algn="ctr"/>
            <a:r>
              <a:rPr lang="ko-KR" altLang="en-US" sz="1800" dirty="0" err="1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설계방향</a:t>
            </a:r>
            <a:endParaRPr sz="1800"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87" name="Google Shape;9690;p78"/>
          <p:cNvSpPr/>
          <p:nvPr/>
        </p:nvSpPr>
        <p:spPr>
          <a:xfrm>
            <a:off x="540000" y="2518776"/>
            <a:ext cx="3406500" cy="638775"/>
          </a:xfrm>
          <a:prstGeom prst="roundRect">
            <a:avLst>
              <a:gd name="adj" fmla="val 13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8" name="Google Shape;9691;p78"/>
          <p:cNvSpPr/>
          <p:nvPr/>
        </p:nvSpPr>
        <p:spPr>
          <a:xfrm>
            <a:off x="2911500" y="1645514"/>
            <a:ext cx="3406500" cy="638775"/>
          </a:xfrm>
          <a:prstGeom prst="roundRect">
            <a:avLst>
              <a:gd name="adj" fmla="val 13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9" name="Google Shape;9692;p78"/>
          <p:cNvSpPr txBox="1">
            <a:spLocks noGrp="1"/>
          </p:cNvSpPr>
          <p:nvPr>
            <p:ph type="subTitle" idx="1"/>
          </p:nvPr>
        </p:nvSpPr>
        <p:spPr>
          <a:xfrm>
            <a:off x="582109" y="2542542"/>
            <a:ext cx="3287669" cy="584602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 algn="r"/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사용자의 요구사항을 기반으로 하여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유사도가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 높은 이성을 매칭가능하도록 함</a:t>
            </a:r>
            <a:endParaRPr sz="150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0" name="Google Shape;9693;p78"/>
          <p:cNvSpPr txBox="1">
            <a:spLocks noGrp="1"/>
          </p:cNvSpPr>
          <p:nvPr>
            <p:ph type="subTitle" idx="4"/>
          </p:nvPr>
        </p:nvSpPr>
        <p:spPr>
          <a:xfrm>
            <a:off x="3011794" y="1677942"/>
            <a:ext cx="3306375" cy="569871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회원관리 및 사용자간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매칭시스템</a:t>
            </a:r>
            <a:endParaRPr sz="150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1" name="Google Shape;9651;p78"/>
          <p:cNvSpPr/>
          <p:nvPr/>
        </p:nvSpPr>
        <p:spPr>
          <a:xfrm rot="899926">
            <a:off x="885496" y="3494387"/>
            <a:ext cx="1627523" cy="47243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92" name="Google Shape;9652;p78"/>
          <p:cNvGrpSpPr/>
          <p:nvPr/>
        </p:nvGrpSpPr>
        <p:grpSpPr>
          <a:xfrm>
            <a:off x="619359" y="3540559"/>
            <a:ext cx="2269776" cy="365263"/>
            <a:chOff x="712225" y="1658400"/>
            <a:chExt cx="2459062" cy="487017"/>
          </a:xfrm>
        </p:grpSpPr>
        <p:sp>
          <p:nvSpPr>
            <p:cNvPr id="93" name="Google Shape;9653;p78"/>
            <p:cNvSpPr/>
            <p:nvPr/>
          </p:nvSpPr>
          <p:spPr>
            <a:xfrm>
              <a:off x="712225" y="1660617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4" name="Google Shape;9654;p78"/>
            <p:cNvSpPr/>
            <p:nvPr/>
          </p:nvSpPr>
          <p:spPr>
            <a:xfrm>
              <a:off x="716687" y="1658400"/>
              <a:ext cx="2454600" cy="484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5" name="Google Shape;9656;p78"/>
          <p:cNvSpPr txBox="1">
            <a:spLocks noGrp="1"/>
          </p:cNvSpPr>
          <p:nvPr>
            <p:ph type="title" idx="2"/>
          </p:nvPr>
        </p:nvSpPr>
        <p:spPr>
          <a:xfrm>
            <a:off x="723974" y="3605201"/>
            <a:ext cx="2060550" cy="236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algn="ctr"/>
            <a:r>
              <a:rPr lang="ko-KR" altLang="en-US" sz="1800" dirty="0">
                <a:solidFill>
                  <a:srgbClr val="BE4242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기대효과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6" name="Google Shape;9691;p78"/>
          <p:cNvSpPr/>
          <p:nvPr/>
        </p:nvSpPr>
        <p:spPr>
          <a:xfrm>
            <a:off x="2990863" y="3410807"/>
            <a:ext cx="3406500" cy="638775"/>
          </a:xfrm>
          <a:prstGeom prst="roundRect">
            <a:avLst>
              <a:gd name="adj" fmla="val 13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4" name="Google Shape;9059;p65"/>
          <p:cNvSpPr/>
          <p:nvPr/>
        </p:nvSpPr>
        <p:spPr>
          <a:xfrm>
            <a:off x="847731" y="139480"/>
            <a:ext cx="1072644" cy="10760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ko-KR" altLang="en-US" sz="1050" dirty="0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프로젝트 </a:t>
            </a:r>
            <a:r>
              <a:rPr lang="ko-KR" altLang="en-US" sz="1050" dirty="0" err="1">
                <a:solidFill>
                  <a:srgbClr val="EC5454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설계사항</a:t>
            </a:r>
            <a:endParaRPr sz="120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97" name="Google Shape;9693;p78"/>
          <p:cNvSpPr txBox="1">
            <a:spLocks noGrp="1"/>
          </p:cNvSpPr>
          <p:nvPr>
            <p:ph type="subTitle" idx="4"/>
          </p:nvPr>
        </p:nvSpPr>
        <p:spPr>
          <a:xfrm>
            <a:off x="3091157" y="3430391"/>
            <a:ext cx="3306375" cy="59275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효율적인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매칭시스템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 활용으로 시간과 비용 절약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익명성과 선택의 자유 유지</a:t>
            </a:r>
            <a:endParaRPr sz="1500" dirty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45" name="Google Shape;9264;p68"/>
          <p:cNvGrpSpPr/>
          <p:nvPr/>
        </p:nvGrpSpPr>
        <p:grpSpPr>
          <a:xfrm flipH="1">
            <a:off x="1782561" y="635867"/>
            <a:ext cx="710981" cy="90941"/>
            <a:chOff x="7547559" y="670754"/>
            <a:chExt cx="947975" cy="121255"/>
          </a:xfrm>
        </p:grpSpPr>
        <p:sp>
          <p:nvSpPr>
            <p:cNvPr id="46" name="Google Shape;9265;p68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47" name="Google Shape;9266;p68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9267;p68"/>
          <p:cNvGrpSpPr/>
          <p:nvPr/>
        </p:nvGrpSpPr>
        <p:grpSpPr>
          <a:xfrm>
            <a:off x="4248573" y="635867"/>
            <a:ext cx="710981" cy="90941"/>
            <a:chOff x="7547559" y="670754"/>
            <a:chExt cx="947975" cy="121255"/>
          </a:xfrm>
        </p:grpSpPr>
        <p:sp>
          <p:nvSpPr>
            <p:cNvPr id="49" name="Google Shape;9268;p68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50" name="Google Shape;9269;p68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1" name="Google Shape;9961;p84"/>
          <p:cNvGrpSpPr/>
          <p:nvPr/>
        </p:nvGrpSpPr>
        <p:grpSpPr>
          <a:xfrm>
            <a:off x="336563" y="1063541"/>
            <a:ext cx="1825743" cy="134788"/>
            <a:chOff x="448750" y="102856"/>
            <a:chExt cx="2434324" cy="179717"/>
          </a:xfrm>
        </p:grpSpPr>
        <p:grpSp>
          <p:nvGrpSpPr>
            <p:cNvPr id="9962" name="Google Shape;9962;p84"/>
            <p:cNvGrpSpPr/>
            <p:nvPr/>
          </p:nvGrpSpPr>
          <p:grpSpPr>
            <a:xfrm>
              <a:off x="448750" y="102856"/>
              <a:ext cx="2434324" cy="179717"/>
              <a:chOff x="701925" y="3812548"/>
              <a:chExt cx="5969406" cy="440700"/>
            </a:xfrm>
          </p:grpSpPr>
          <p:sp>
            <p:nvSpPr>
              <p:cNvPr id="9963" name="Google Shape;9963;p84"/>
              <p:cNvSpPr/>
              <p:nvPr/>
            </p:nvSpPr>
            <p:spPr>
              <a:xfrm>
                <a:off x="702230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47625" dir="30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4" name="Google Shape;9964;p84"/>
              <p:cNvSpPr/>
              <p:nvPr/>
            </p:nvSpPr>
            <p:spPr>
              <a:xfrm>
                <a:off x="701925" y="3812548"/>
                <a:ext cx="5969100" cy="4407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65" name="Google Shape;9965;p84"/>
            <p:cNvGrpSpPr/>
            <p:nvPr/>
          </p:nvGrpSpPr>
          <p:grpSpPr>
            <a:xfrm>
              <a:off x="1578798" y="137566"/>
              <a:ext cx="144128" cy="110257"/>
              <a:chOff x="5080979" y="-853874"/>
              <a:chExt cx="599284" cy="458451"/>
            </a:xfrm>
          </p:grpSpPr>
          <p:sp>
            <p:nvSpPr>
              <p:cNvPr id="9966" name="Google Shape;9966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7" name="Google Shape;9967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8" name="Google Shape;9968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69" name="Google Shape;9969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0" name="Google Shape;9970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1" name="Google Shape;9971;p84"/>
            <p:cNvGrpSpPr/>
            <p:nvPr/>
          </p:nvGrpSpPr>
          <p:grpSpPr>
            <a:xfrm>
              <a:off x="1810148" y="137566"/>
              <a:ext cx="144128" cy="110257"/>
              <a:chOff x="5080979" y="-853874"/>
              <a:chExt cx="599284" cy="458451"/>
            </a:xfrm>
          </p:grpSpPr>
          <p:sp>
            <p:nvSpPr>
              <p:cNvPr id="9972" name="Google Shape;9972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3" name="Google Shape;9973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4" name="Google Shape;9974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5" name="Google Shape;9975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6" name="Google Shape;9976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977" name="Google Shape;9977;p84"/>
            <p:cNvGrpSpPr/>
            <p:nvPr/>
          </p:nvGrpSpPr>
          <p:grpSpPr>
            <a:xfrm>
              <a:off x="2041498" y="137566"/>
              <a:ext cx="144128" cy="110257"/>
              <a:chOff x="5080979" y="-853874"/>
              <a:chExt cx="599284" cy="458451"/>
            </a:xfrm>
          </p:grpSpPr>
          <p:sp>
            <p:nvSpPr>
              <p:cNvPr id="9978" name="Google Shape;9978;p84"/>
              <p:cNvSpPr/>
              <p:nvPr/>
            </p:nvSpPr>
            <p:spPr>
              <a:xfrm>
                <a:off x="5165803" y="-620133"/>
                <a:ext cx="429544" cy="224709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79" name="Google Shape;9979;p84"/>
              <p:cNvSpPr/>
              <p:nvPr/>
            </p:nvSpPr>
            <p:spPr>
              <a:xfrm>
                <a:off x="5214776" y="-853874"/>
                <a:ext cx="15481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0" name="Google Shape;9980;p84"/>
              <p:cNvSpPr/>
              <p:nvPr/>
            </p:nvSpPr>
            <p:spPr>
              <a:xfrm>
                <a:off x="5080979" y="-747084"/>
                <a:ext cx="128854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1" name="Google Shape;9981;p84"/>
              <p:cNvSpPr/>
              <p:nvPr/>
            </p:nvSpPr>
            <p:spPr>
              <a:xfrm>
                <a:off x="5391461" y="-853874"/>
                <a:ext cx="155005" cy="183819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9982" name="Google Shape;9982;p84"/>
              <p:cNvSpPr/>
              <p:nvPr/>
            </p:nvSpPr>
            <p:spPr>
              <a:xfrm>
                <a:off x="5551314" y="-747084"/>
                <a:ext cx="128949" cy="15395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9983" name="Google Shape;9983;p84"/>
          <p:cNvGrpSpPr/>
          <p:nvPr/>
        </p:nvGrpSpPr>
        <p:grpSpPr>
          <a:xfrm>
            <a:off x="4430600" y="836360"/>
            <a:ext cx="1138371" cy="1139054"/>
            <a:chOff x="5800850" y="-873438"/>
            <a:chExt cx="1903949" cy="1905092"/>
          </a:xfrm>
        </p:grpSpPr>
        <p:sp>
          <p:nvSpPr>
            <p:cNvPr id="9984" name="Google Shape;9984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5800850" y="-873438"/>
              <a:ext cx="1903949" cy="1905092"/>
            </a:xfrm>
            <a:custGeom>
              <a:avLst/>
              <a:gdLst/>
              <a:ahLst/>
              <a:cxnLst/>
              <a:rect l="l" t="t" r="r" b="b"/>
              <a:pathLst>
                <a:path w="16648" h="16658" extrusionOk="0">
                  <a:moveTo>
                    <a:pt x="8385" y="1"/>
                  </a:moveTo>
                  <a:cubicBezTo>
                    <a:pt x="8069" y="1"/>
                    <a:pt x="7815" y="235"/>
                    <a:pt x="7775" y="540"/>
                  </a:cubicBezTo>
                  <a:cubicBezTo>
                    <a:pt x="7703" y="276"/>
                    <a:pt x="7459" y="82"/>
                    <a:pt x="7184" y="82"/>
                  </a:cubicBezTo>
                  <a:cubicBezTo>
                    <a:pt x="7144" y="82"/>
                    <a:pt x="7113" y="92"/>
                    <a:pt x="7083" y="92"/>
                  </a:cubicBezTo>
                  <a:cubicBezTo>
                    <a:pt x="6777" y="143"/>
                    <a:pt x="6554" y="418"/>
                    <a:pt x="6563" y="723"/>
                  </a:cubicBezTo>
                  <a:cubicBezTo>
                    <a:pt x="6462" y="500"/>
                    <a:pt x="6248" y="357"/>
                    <a:pt x="6004" y="357"/>
                  </a:cubicBezTo>
                  <a:cubicBezTo>
                    <a:pt x="5932" y="357"/>
                    <a:pt x="5871" y="367"/>
                    <a:pt x="5810" y="387"/>
                  </a:cubicBezTo>
                  <a:cubicBezTo>
                    <a:pt x="5516" y="489"/>
                    <a:pt x="5333" y="794"/>
                    <a:pt x="5394" y="1090"/>
                  </a:cubicBezTo>
                  <a:cubicBezTo>
                    <a:pt x="5281" y="916"/>
                    <a:pt x="5088" y="815"/>
                    <a:pt x="4874" y="815"/>
                  </a:cubicBezTo>
                  <a:cubicBezTo>
                    <a:pt x="4783" y="815"/>
                    <a:pt x="4691" y="835"/>
                    <a:pt x="4600" y="886"/>
                  </a:cubicBezTo>
                  <a:cubicBezTo>
                    <a:pt x="4315" y="1029"/>
                    <a:pt x="4193" y="1354"/>
                    <a:pt x="4295" y="1639"/>
                  </a:cubicBezTo>
                  <a:cubicBezTo>
                    <a:pt x="4182" y="1517"/>
                    <a:pt x="4020" y="1436"/>
                    <a:pt x="3847" y="1436"/>
                  </a:cubicBezTo>
                  <a:cubicBezTo>
                    <a:pt x="3714" y="1436"/>
                    <a:pt x="3582" y="1476"/>
                    <a:pt x="3481" y="1558"/>
                  </a:cubicBezTo>
                  <a:cubicBezTo>
                    <a:pt x="3226" y="1741"/>
                    <a:pt x="3155" y="2087"/>
                    <a:pt x="3298" y="2351"/>
                  </a:cubicBezTo>
                  <a:cubicBezTo>
                    <a:pt x="3196" y="2259"/>
                    <a:pt x="3053" y="2219"/>
                    <a:pt x="2921" y="2219"/>
                  </a:cubicBezTo>
                  <a:cubicBezTo>
                    <a:pt x="2748" y="2219"/>
                    <a:pt x="2595" y="2280"/>
                    <a:pt x="2484" y="2402"/>
                  </a:cubicBezTo>
                  <a:cubicBezTo>
                    <a:pt x="2260" y="2616"/>
                    <a:pt x="2239" y="2972"/>
                    <a:pt x="2432" y="3206"/>
                  </a:cubicBezTo>
                  <a:cubicBezTo>
                    <a:pt x="2331" y="3155"/>
                    <a:pt x="2229" y="3134"/>
                    <a:pt x="2127" y="3134"/>
                  </a:cubicBezTo>
                  <a:cubicBezTo>
                    <a:pt x="1924" y="3134"/>
                    <a:pt x="1740" y="3226"/>
                    <a:pt x="1629" y="3389"/>
                  </a:cubicBezTo>
                  <a:cubicBezTo>
                    <a:pt x="1446" y="3633"/>
                    <a:pt x="1476" y="3989"/>
                    <a:pt x="1700" y="4193"/>
                  </a:cubicBezTo>
                  <a:cubicBezTo>
                    <a:pt x="1629" y="4172"/>
                    <a:pt x="1557" y="4152"/>
                    <a:pt x="1486" y="4152"/>
                  </a:cubicBezTo>
                  <a:cubicBezTo>
                    <a:pt x="1252" y="4152"/>
                    <a:pt x="1039" y="4285"/>
                    <a:pt x="937" y="4498"/>
                  </a:cubicBezTo>
                  <a:cubicBezTo>
                    <a:pt x="794" y="4773"/>
                    <a:pt x="886" y="5108"/>
                    <a:pt x="1140" y="5282"/>
                  </a:cubicBezTo>
                  <a:cubicBezTo>
                    <a:pt x="1100" y="5271"/>
                    <a:pt x="1048" y="5271"/>
                    <a:pt x="1008" y="5271"/>
                  </a:cubicBezTo>
                  <a:cubicBezTo>
                    <a:pt x="743" y="5271"/>
                    <a:pt x="510" y="5445"/>
                    <a:pt x="428" y="5699"/>
                  </a:cubicBezTo>
                  <a:cubicBezTo>
                    <a:pt x="326" y="5994"/>
                    <a:pt x="469" y="6309"/>
                    <a:pt x="743" y="6442"/>
                  </a:cubicBezTo>
                  <a:lnTo>
                    <a:pt x="723" y="6442"/>
                  </a:lnTo>
                  <a:cubicBezTo>
                    <a:pt x="418" y="6442"/>
                    <a:pt x="164" y="6666"/>
                    <a:pt x="112" y="6960"/>
                  </a:cubicBezTo>
                  <a:cubicBezTo>
                    <a:pt x="62" y="7276"/>
                    <a:pt x="255" y="7571"/>
                    <a:pt x="550" y="7652"/>
                  </a:cubicBezTo>
                  <a:cubicBezTo>
                    <a:pt x="234" y="7693"/>
                    <a:pt x="1" y="7948"/>
                    <a:pt x="1" y="8263"/>
                  </a:cubicBezTo>
                  <a:cubicBezTo>
                    <a:pt x="1" y="8579"/>
                    <a:pt x="234" y="8843"/>
                    <a:pt x="540" y="8873"/>
                  </a:cubicBezTo>
                  <a:cubicBezTo>
                    <a:pt x="234" y="8965"/>
                    <a:pt x="42" y="9260"/>
                    <a:pt x="92" y="9565"/>
                  </a:cubicBezTo>
                  <a:cubicBezTo>
                    <a:pt x="143" y="9870"/>
                    <a:pt x="397" y="10094"/>
                    <a:pt x="702" y="10094"/>
                  </a:cubicBezTo>
                  <a:lnTo>
                    <a:pt x="723" y="10094"/>
                  </a:lnTo>
                  <a:cubicBezTo>
                    <a:pt x="438" y="10216"/>
                    <a:pt x="286" y="10542"/>
                    <a:pt x="387" y="10837"/>
                  </a:cubicBezTo>
                  <a:cubicBezTo>
                    <a:pt x="469" y="11102"/>
                    <a:pt x="702" y="11265"/>
                    <a:pt x="978" y="11265"/>
                  </a:cubicBezTo>
                  <a:cubicBezTo>
                    <a:pt x="1008" y="11265"/>
                    <a:pt x="1048" y="11265"/>
                    <a:pt x="1089" y="11254"/>
                  </a:cubicBezTo>
                  <a:lnTo>
                    <a:pt x="1089" y="11254"/>
                  </a:lnTo>
                  <a:cubicBezTo>
                    <a:pt x="825" y="11428"/>
                    <a:pt x="733" y="11774"/>
                    <a:pt x="876" y="12048"/>
                  </a:cubicBezTo>
                  <a:cubicBezTo>
                    <a:pt x="987" y="12262"/>
                    <a:pt x="1191" y="12394"/>
                    <a:pt x="1425" y="12394"/>
                  </a:cubicBezTo>
                  <a:cubicBezTo>
                    <a:pt x="1496" y="12394"/>
                    <a:pt x="1568" y="12373"/>
                    <a:pt x="1639" y="12353"/>
                  </a:cubicBezTo>
                  <a:lnTo>
                    <a:pt x="1639" y="12353"/>
                  </a:lnTo>
                  <a:cubicBezTo>
                    <a:pt x="1405" y="12567"/>
                    <a:pt x="1364" y="12913"/>
                    <a:pt x="1557" y="13167"/>
                  </a:cubicBezTo>
                  <a:cubicBezTo>
                    <a:pt x="1670" y="13330"/>
                    <a:pt x="1853" y="13422"/>
                    <a:pt x="2056" y="13422"/>
                  </a:cubicBezTo>
                  <a:cubicBezTo>
                    <a:pt x="2158" y="13422"/>
                    <a:pt x="2260" y="13402"/>
                    <a:pt x="2351" y="13350"/>
                  </a:cubicBezTo>
                  <a:lnTo>
                    <a:pt x="2351" y="13350"/>
                  </a:lnTo>
                  <a:cubicBezTo>
                    <a:pt x="2158" y="13594"/>
                    <a:pt x="2168" y="13951"/>
                    <a:pt x="2392" y="14175"/>
                  </a:cubicBezTo>
                  <a:cubicBezTo>
                    <a:pt x="2514" y="14286"/>
                    <a:pt x="2667" y="14347"/>
                    <a:pt x="2829" y="14347"/>
                  </a:cubicBezTo>
                  <a:cubicBezTo>
                    <a:pt x="2972" y="14347"/>
                    <a:pt x="3104" y="14307"/>
                    <a:pt x="3206" y="14225"/>
                  </a:cubicBezTo>
                  <a:lnTo>
                    <a:pt x="3206" y="14225"/>
                  </a:lnTo>
                  <a:cubicBezTo>
                    <a:pt x="3053" y="14490"/>
                    <a:pt x="3124" y="14836"/>
                    <a:pt x="3379" y="15030"/>
                  </a:cubicBezTo>
                  <a:cubicBezTo>
                    <a:pt x="3490" y="15100"/>
                    <a:pt x="3613" y="15141"/>
                    <a:pt x="3745" y="15141"/>
                  </a:cubicBezTo>
                  <a:cubicBezTo>
                    <a:pt x="3918" y="15141"/>
                    <a:pt x="4081" y="15070"/>
                    <a:pt x="4193" y="14948"/>
                  </a:cubicBezTo>
                  <a:lnTo>
                    <a:pt x="4193" y="14948"/>
                  </a:lnTo>
                  <a:cubicBezTo>
                    <a:pt x="4081" y="15243"/>
                    <a:pt x="4213" y="15568"/>
                    <a:pt x="4488" y="15721"/>
                  </a:cubicBezTo>
                  <a:cubicBezTo>
                    <a:pt x="4580" y="15762"/>
                    <a:pt x="4671" y="15782"/>
                    <a:pt x="4773" y="15782"/>
                  </a:cubicBezTo>
                  <a:cubicBezTo>
                    <a:pt x="4976" y="15782"/>
                    <a:pt x="5170" y="15681"/>
                    <a:pt x="5281" y="15518"/>
                  </a:cubicBezTo>
                  <a:lnTo>
                    <a:pt x="5281" y="15518"/>
                  </a:lnTo>
                  <a:cubicBezTo>
                    <a:pt x="5220" y="15823"/>
                    <a:pt x="5394" y="16128"/>
                    <a:pt x="5699" y="16230"/>
                  </a:cubicBezTo>
                  <a:cubicBezTo>
                    <a:pt x="5760" y="16251"/>
                    <a:pt x="5821" y="16260"/>
                    <a:pt x="5882" y="16260"/>
                  </a:cubicBezTo>
                  <a:cubicBezTo>
                    <a:pt x="6126" y="16260"/>
                    <a:pt x="6339" y="16118"/>
                    <a:pt x="6441" y="15905"/>
                  </a:cubicBezTo>
                  <a:lnTo>
                    <a:pt x="6441" y="15905"/>
                  </a:lnTo>
                  <a:cubicBezTo>
                    <a:pt x="6431" y="16210"/>
                    <a:pt x="6645" y="16495"/>
                    <a:pt x="6961" y="16545"/>
                  </a:cubicBezTo>
                  <a:lnTo>
                    <a:pt x="7062" y="16545"/>
                  </a:lnTo>
                  <a:cubicBezTo>
                    <a:pt x="7337" y="16545"/>
                    <a:pt x="7571" y="16362"/>
                    <a:pt x="7652" y="16108"/>
                  </a:cubicBezTo>
                  <a:cubicBezTo>
                    <a:pt x="7683" y="16413"/>
                    <a:pt x="7947" y="16658"/>
                    <a:pt x="8263" y="16658"/>
                  </a:cubicBezTo>
                  <a:cubicBezTo>
                    <a:pt x="8578" y="16658"/>
                    <a:pt x="8833" y="16413"/>
                    <a:pt x="8874" y="16118"/>
                  </a:cubicBezTo>
                  <a:cubicBezTo>
                    <a:pt x="8944" y="16382"/>
                    <a:pt x="9189" y="16566"/>
                    <a:pt x="9473" y="16566"/>
                  </a:cubicBezTo>
                  <a:cubicBezTo>
                    <a:pt x="9504" y="16566"/>
                    <a:pt x="9534" y="16566"/>
                    <a:pt x="9565" y="16556"/>
                  </a:cubicBezTo>
                  <a:cubicBezTo>
                    <a:pt x="9880" y="16515"/>
                    <a:pt x="10095" y="16240"/>
                    <a:pt x="10084" y="15935"/>
                  </a:cubicBezTo>
                  <a:lnTo>
                    <a:pt x="10084" y="15935"/>
                  </a:lnTo>
                  <a:cubicBezTo>
                    <a:pt x="10186" y="16149"/>
                    <a:pt x="10400" y="16291"/>
                    <a:pt x="10644" y="16291"/>
                  </a:cubicBezTo>
                  <a:cubicBezTo>
                    <a:pt x="10715" y="16291"/>
                    <a:pt x="10776" y="16281"/>
                    <a:pt x="10837" y="16260"/>
                  </a:cubicBezTo>
                  <a:cubicBezTo>
                    <a:pt x="11132" y="16169"/>
                    <a:pt x="11316" y="15864"/>
                    <a:pt x="11254" y="15559"/>
                  </a:cubicBezTo>
                  <a:lnTo>
                    <a:pt x="11254" y="15559"/>
                  </a:lnTo>
                  <a:cubicBezTo>
                    <a:pt x="11366" y="15731"/>
                    <a:pt x="11560" y="15844"/>
                    <a:pt x="11773" y="15844"/>
                  </a:cubicBezTo>
                  <a:cubicBezTo>
                    <a:pt x="11865" y="15844"/>
                    <a:pt x="11967" y="15813"/>
                    <a:pt x="12048" y="15772"/>
                  </a:cubicBezTo>
                  <a:cubicBezTo>
                    <a:pt x="12333" y="15629"/>
                    <a:pt x="12455" y="15304"/>
                    <a:pt x="12353" y="15019"/>
                  </a:cubicBezTo>
                  <a:lnTo>
                    <a:pt x="12353" y="15019"/>
                  </a:lnTo>
                  <a:cubicBezTo>
                    <a:pt x="12465" y="15141"/>
                    <a:pt x="12628" y="15213"/>
                    <a:pt x="12811" y="15213"/>
                  </a:cubicBezTo>
                  <a:cubicBezTo>
                    <a:pt x="12933" y="15213"/>
                    <a:pt x="13066" y="15172"/>
                    <a:pt x="13167" y="15100"/>
                  </a:cubicBezTo>
                  <a:cubicBezTo>
                    <a:pt x="13421" y="14917"/>
                    <a:pt x="13493" y="14571"/>
                    <a:pt x="13351" y="14307"/>
                  </a:cubicBezTo>
                  <a:lnTo>
                    <a:pt x="13351" y="14307"/>
                  </a:lnTo>
                  <a:cubicBezTo>
                    <a:pt x="13452" y="14388"/>
                    <a:pt x="13595" y="14439"/>
                    <a:pt x="13727" y="14439"/>
                  </a:cubicBezTo>
                  <a:cubicBezTo>
                    <a:pt x="13900" y="14439"/>
                    <a:pt x="14052" y="14378"/>
                    <a:pt x="14165" y="14256"/>
                  </a:cubicBezTo>
                  <a:cubicBezTo>
                    <a:pt x="14388" y="14032"/>
                    <a:pt x="14409" y="13686"/>
                    <a:pt x="14226" y="13442"/>
                  </a:cubicBezTo>
                  <a:lnTo>
                    <a:pt x="14226" y="13442"/>
                  </a:lnTo>
                  <a:cubicBezTo>
                    <a:pt x="14317" y="13493"/>
                    <a:pt x="14419" y="13524"/>
                    <a:pt x="14520" y="13524"/>
                  </a:cubicBezTo>
                  <a:cubicBezTo>
                    <a:pt x="14724" y="13524"/>
                    <a:pt x="14907" y="13432"/>
                    <a:pt x="15019" y="13269"/>
                  </a:cubicBezTo>
                  <a:cubicBezTo>
                    <a:pt x="15212" y="13015"/>
                    <a:pt x="15171" y="12669"/>
                    <a:pt x="14948" y="12455"/>
                  </a:cubicBezTo>
                  <a:lnTo>
                    <a:pt x="14948" y="12455"/>
                  </a:lnTo>
                  <a:cubicBezTo>
                    <a:pt x="15019" y="12486"/>
                    <a:pt x="15090" y="12496"/>
                    <a:pt x="15162" y="12496"/>
                  </a:cubicBezTo>
                  <a:cubicBezTo>
                    <a:pt x="15395" y="12496"/>
                    <a:pt x="15609" y="12373"/>
                    <a:pt x="15711" y="12160"/>
                  </a:cubicBezTo>
                  <a:cubicBezTo>
                    <a:pt x="15854" y="11885"/>
                    <a:pt x="15762" y="11539"/>
                    <a:pt x="15517" y="11367"/>
                  </a:cubicBezTo>
                  <a:lnTo>
                    <a:pt x="15517" y="11367"/>
                  </a:lnTo>
                  <a:cubicBezTo>
                    <a:pt x="15558" y="11376"/>
                    <a:pt x="15599" y="11387"/>
                    <a:pt x="15640" y="11387"/>
                  </a:cubicBezTo>
                  <a:cubicBezTo>
                    <a:pt x="15904" y="11387"/>
                    <a:pt x="16139" y="11213"/>
                    <a:pt x="16220" y="10959"/>
                  </a:cubicBezTo>
                  <a:cubicBezTo>
                    <a:pt x="16322" y="10664"/>
                    <a:pt x="16179" y="10338"/>
                    <a:pt x="15904" y="10207"/>
                  </a:cubicBezTo>
                  <a:lnTo>
                    <a:pt x="15924" y="10207"/>
                  </a:lnTo>
                  <a:cubicBezTo>
                    <a:pt x="16230" y="10207"/>
                    <a:pt x="16494" y="9992"/>
                    <a:pt x="16535" y="9687"/>
                  </a:cubicBezTo>
                  <a:cubicBezTo>
                    <a:pt x="16586" y="9382"/>
                    <a:pt x="16392" y="9087"/>
                    <a:pt x="16108" y="9006"/>
                  </a:cubicBezTo>
                  <a:cubicBezTo>
                    <a:pt x="16240" y="8986"/>
                    <a:pt x="16372" y="8924"/>
                    <a:pt x="16464" y="8823"/>
                  </a:cubicBezTo>
                  <a:cubicBezTo>
                    <a:pt x="16586" y="8710"/>
                    <a:pt x="16647" y="8548"/>
                    <a:pt x="16647" y="8385"/>
                  </a:cubicBezTo>
                  <a:cubicBezTo>
                    <a:pt x="16647" y="8080"/>
                    <a:pt x="16413" y="7815"/>
                    <a:pt x="16108" y="7774"/>
                  </a:cubicBezTo>
                  <a:cubicBezTo>
                    <a:pt x="16413" y="7693"/>
                    <a:pt x="16607" y="7398"/>
                    <a:pt x="16555" y="7082"/>
                  </a:cubicBezTo>
                  <a:cubicBezTo>
                    <a:pt x="16505" y="6788"/>
                    <a:pt x="16250" y="6564"/>
                    <a:pt x="15945" y="6564"/>
                  </a:cubicBezTo>
                  <a:lnTo>
                    <a:pt x="15935" y="6564"/>
                  </a:lnTo>
                  <a:cubicBezTo>
                    <a:pt x="16209" y="6431"/>
                    <a:pt x="16362" y="6116"/>
                    <a:pt x="16261" y="5811"/>
                  </a:cubicBezTo>
                  <a:cubicBezTo>
                    <a:pt x="16179" y="5556"/>
                    <a:pt x="15945" y="5384"/>
                    <a:pt x="15670" y="5384"/>
                  </a:cubicBezTo>
                  <a:cubicBezTo>
                    <a:pt x="15640" y="5384"/>
                    <a:pt x="15599" y="5393"/>
                    <a:pt x="15558" y="5393"/>
                  </a:cubicBezTo>
                  <a:cubicBezTo>
                    <a:pt x="15823" y="5231"/>
                    <a:pt x="15915" y="4885"/>
                    <a:pt x="15772" y="4600"/>
                  </a:cubicBezTo>
                  <a:cubicBezTo>
                    <a:pt x="15660" y="4396"/>
                    <a:pt x="15456" y="4264"/>
                    <a:pt x="15223" y="4264"/>
                  </a:cubicBezTo>
                  <a:cubicBezTo>
                    <a:pt x="15151" y="4264"/>
                    <a:pt x="15080" y="4274"/>
                    <a:pt x="15009" y="4305"/>
                  </a:cubicBezTo>
                  <a:cubicBezTo>
                    <a:pt x="15121" y="4203"/>
                    <a:pt x="15182" y="4081"/>
                    <a:pt x="15202" y="3939"/>
                  </a:cubicBezTo>
                  <a:cubicBezTo>
                    <a:pt x="15233" y="3776"/>
                    <a:pt x="15192" y="3613"/>
                    <a:pt x="15101" y="3480"/>
                  </a:cubicBezTo>
                  <a:cubicBezTo>
                    <a:pt x="14979" y="3328"/>
                    <a:pt x="14795" y="3226"/>
                    <a:pt x="14592" y="3226"/>
                  </a:cubicBezTo>
                  <a:cubicBezTo>
                    <a:pt x="14490" y="3226"/>
                    <a:pt x="14388" y="3257"/>
                    <a:pt x="14296" y="3308"/>
                  </a:cubicBezTo>
                  <a:cubicBezTo>
                    <a:pt x="14490" y="3064"/>
                    <a:pt x="14480" y="2707"/>
                    <a:pt x="14256" y="2483"/>
                  </a:cubicBezTo>
                  <a:cubicBezTo>
                    <a:pt x="14134" y="2372"/>
                    <a:pt x="13981" y="2300"/>
                    <a:pt x="13819" y="2300"/>
                  </a:cubicBezTo>
                  <a:cubicBezTo>
                    <a:pt x="13676" y="2300"/>
                    <a:pt x="13554" y="2351"/>
                    <a:pt x="13442" y="2433"/>
                  </a:cubicBezTo>
                  <a:cubicBezTo>
                    <a:pt x="13595" y="2158"/>
                    <a:pt x="13523" y="1812"/>
                    <a:pt x="13269" y="1629"/>
                  </a:cubicBezTo>
                  <a:cubicBezTo>
                    <a:pt x="13157" y="1547"/>
                    <a:pt x="13035" y="1506"/>
                    <a:pt x="12903" y="1506"/>
                  </a:cubicBezTo>
                  <a:cubicBezTo>
                    <a:pt x="12729" y="1506"/>
                    <a:pt x="12567" y="1578"/>
                    <a:pt x="12455" y="1700"/>
                  </a:cubicBezTo>
                  <a:cubicBezTo>
                    <a:pt x="12567" y="1415"/>
                    <a:pt x="12445" y="1079"/>
                    <a:pt x="12160" y="937"/>
                  </a:cubicBezTo>
                  <a:cubicBezTo>
                    <a:pt x="12068" y="896"/>
                    <a:pt x="11976" y="866"/>
                    <a:pt x="11875" y="866"/>
                  </a:cubicBezTo>
                  <a:cubicBezTo>
                    <a:pt x="11671" y="866"/>
                    <a:pt x="11488" y="968"/>
                    <a:pt x="11366" y="1140"/>
                  </a:cubicBezTo>
                  <a:cubicBezTo>
                    <a:pt x="11427" y="835"/>
                    <a:pt x="11254" y="530"/>
                    <a:pt x="10959" y="428"/>
                  </a:cubicBezTo>
                  <a:cubicBezTo>
                    <a:pt x="10888" y="408"/>
                    <a:pt x="10827" y="398"/>
                    <a:pt x="10766" y="398"/>
                  </a:cubicBezTo>
                  <a:cubicBezTo>
                    <a:pt x="10522" y="398"/>
                    <a:pt x="10308" y="540"/>
                    <a:pt x="10206" y="753"/>
                  </a:cubicBezTo>
                  <a:cubicBezTo>
                    <a:pt x="10217" y="438"/>
                    <a:pt x="10003" y="163"/>
                    <a:pt x="9688" y="113"/>
                  </a:cubicBezTo>
                  <a:cubicBezTo>
                    <a:pt x="9657" y="113"/>
                    <a:pt x="9626" y="102"/>
                    <a:pt x="9586" y="102"/>
                  </a:cubicBezTo>
                  <a:cubicBezTo>
                    <a:pt x="9311" y="102"/>
                    <a:pt x="9077" y="285"/>
                    <a:pt x="8996" y="550"/>
                  </a:cubicBezTo>
                  <a:cubicBezTo>
                    <a:pt x="8965" y="245"/>
                    <a:pt x="8700" y="1"/>
                    <a:pt x="838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86" name="Google Shape;9986;p84"/>
          <p:cNvGrpSpPr/>
          <p:nvPr/>
        </p:nvGrpSpPr>
        <p:grpSpPr>
          <a:xfrm>
            <a:off x="336675" y="1268300"/>
            <a:ext cx="6184664" cy="2409293"/>
            <a:chOff x="499788" y="435000"/>
            <a:chExt cx="8144413" cy="4273500"/>
          </a:xfrm>
        </p:grpSpPr>
        <p:sp>
          <p:nvSpPr>
            <p:cNvPr id="9987" name="Google Shape;9987;p84"/>
            <p:cNvSpPr/>
            <p:nvPr/>
          </p:nvSpPr>
          <p:spPr>
            <a:xfrm>
              <a:off x="6276306" y="3491395"/>
              <a:ext cx="2154600" cy="1112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499788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499800" y="435000"/>
              <a:ext cx="8144400" cy="4273500"/>
            </a:xfrm>
            <a:prstGeom prst="roundRect">
              <a:avLst>
                <a:gd name="adj" fmla="val 841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 rot="10800000" flipH="1">
            <a:off x="532688" y="1390568"/>
            <a:ext cx="5807338" cy="30620"/>
            <a:chOff x="-4737250" y="-1357274"/>
            <a:chExt cx="13370950" cy="70500"/>
          </a:xfrm>
        </p:grpSpPr>
        <p:cxnSp>
          <p:nvCxnSpPr>
            <p:cNvPr id="9991" name="Google Shape;9991;p84"/>
            <p:cNvCxnSpPr/>
            <p:nvPr/>
          </p:nvCxnSpPr>
          <p:spPr>
            <a:xfrm>
              <a:off x="-4737250" y="-1322025"/>
              <a:ext cx="271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2" name="Google Shape;9992;p84"/>
            <p:cNvCxnSpPr/>
            <p:nvPr/>
          </p:nvCxnSpPr>
          <p:spPr>
            <a:xfrm>
              <a:off x="-808800" y="-1322025"/>
              <a:ext cx="9442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93" name="Google Shape;9993;p84"/>
            <p:cNvSpPr/>
            <p:nvPr/>
          </p:nvSpPr>
          <p:spPr>
            <a:xfrm>
              <a:off x="-1734174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429698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995" name="Google Shape;9995;p84"/>
            <p:cNvSpPr/>
            <p:nvPr/>
          </p:nvSpPr>
          <p:spPr>
            <a:xfrm>
              <a:off x="-1125222" y="-1357274"/>
              <a:ext cx="70500" cy="7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9996" name="Google Shape;9996;p84"/>
          <p:cNvSpPr/>
          <p:nvPr/>
        </p:nvSpPr>
        <p:spPr>
          <a:xfrm rot="-5400000">
            <a:off x="254635" y="1722625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7" name="Google Shape;9997;p84"/>
          <p:cNvSpPr/>
          <p:nvPr/>
        </p:nvSpPr>
        <p:spPr>
          <a:xfrm rot="-5400000">
            <a:off x="254635" y="2014131"/>
            <a:ext cx="167723" cy="178823"/>
          </a:xfrm>
          <a:custGeom>
            <a:avLst/>
            <a:gdLst/>
            <a:ahLst/>
            <a:cxnLst/>
            <a:rect l="l" t="t" r="r" b="b"/>
            <a:pathLst>
              <a:path w="5162" h="5503" extrusionOk="0">
                <a:moveTo>
                  <a:pt x="2488" y="0"/>
                </a:moveTo>
                <a:cubicBezTo>
                  <a:pt x="2133" y="1237"/>
                  <a:pt x="1252" y="2133"/>
                  <a:pt x="0" y="2659"/>
                </a:cubicBezTo>
                <a:cubicBezTo>
                  <a:pt x="1252" y="3199"/>
                  <a:pt x="2133" y="4266"/>
                  <a:pt x="2488" y="5502"/>
                </a:cubicBezTo>
                <a:cubicBezTo>
                  <a:pt x="3029" y="4266"/>
                  <a:pt x="3910" y="3199"/>
                  <a:pt x="5161" y="2659"/>
                </a:cubicBezTo>
                <a:cubicBezTo>
                  <a:pt x="3910" y="2133"/>
                  <a:pt x="3029" y="1237"/>
                  <a:pt x="248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998" name="Google Shape;9998;p84"/>
          <p:cNvSpPr txBox="1">
            <a:spLocks noGrp="1"/>
          </p:cNvSpPr>
          <p:nvPr>
            <p:ph type="title"/>
          </p:nvPr>
        </p:nvSpPr>
        <p:spPr>
          <a:xfrm>
            <a:off x="831375" y="1623263"/>
            <a:ext cx="5195250" cy="1804227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주요기능 소개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9999" name="Google Shape;9999;p84"/>
          <p:cNvGrpSpPr/>
          <p:nvPr/>
        </p:nvGrpSpPr>
        <p:grpSpPr>
          <a:xfrm>
            <a:off x="534832" y="3350830"/>
            <a:ext cx="922646" cy="169406"/>
            <a:chOff x="2559833" y="562648"/>
            <a:chExt cx="1230195" cy="225875"/>
          </a:xfrm>
        </p:grpSpPr>
        <p:cxnSp>
          <p:nvCxnSpPr>
            <p:cNvPr id="10000" name="Google Shape;10000;p84"/>
            <p:cNvCxnSpPr/>
            <p:nvPr/>
          </p:nvCxnSpPr>
          <p:spPr>
            <a:xfrm>
              <a:off x="2559833" y="672153"/>
              <a:ext cx="50642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1" name="Google Shape;10001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2" name="Google Shape;10002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3" name="Google Shape;10003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4" name="Google Shape;10004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05" name="Google Shape;10005;p84"/>
          <p:cNvGrpSpPr/>
          <p:nvPr/>
        </p:nvGrpSpPr>
        <p:grpSpPr>
          <a:xfrm flipH="1">
            <a:off x="5400532" y="3350830"/>
            <a:ext cx="922646" cy="169406"/>
            <a:chOff x="2559833" y="562648"/>
            <a:chExt cx="1230195" cy="225875"/>
          </a:xfrm>
        </p:grpSpPr>
        <p:cxnSp>
          <p:nvCxnSpPr>
            <p:cNvPr id="10006" name="Google Shape;10006;p84"/>
            <p:cNvCxnSpPr/>
            <p:nvPr/>
          </p:nvCxnSpPr>
          <p:spPr>
            <a:xfrm>
              <a:off x="2559833" y="672153"/>
              <a:ext cx="50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07" name="Google Shape;10007;p84"/>
            <p:cNvGrpSpPr/>
            <p:nvPr/>
          </p:nvGrpSpPr>
          <p:grpSpPr>
            <a:xfrm rot="5400000">
              <a:off x="3315201" y="313695"/>
              <a:ext cx="225875" cy="723780"/>
              <a:chOff x="457245" y="4853729"/>
              <a:chExt cx="254564" cy="815711"/>
            </a:xfrm>
          </p:grpSpPr>
          <p:sp>
            <p:nvSpPr>
              <p:cNvPr id="10008" name="Google Shape;10008;p84"/>
              <p:cNvSpPr/>
              <p:nvPr/>
            </p:nvSpPr>
            <p:spPr>
              <a:xfrm rot="10800000">
                <a:off x="457245" y="5398045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09" name="Google Shape;10009;p84"/>
              <p:cNvSpPr/>
              <p:nvPr/>
            </p:nvSpPr>
            <p:spPr>
              <a:xfrm rot="10800000">
                <a:off x="516201" y="512587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0010" name="Google Shape;10010;p84"/>
              <p:cNvSpPr/>
              <p:nvPr/>
            </p:nvSpPr>
            <p:spPr>
              <a:xfrm rot="10800000">
                <a:off x="516201" y="485372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10011" name="Google Shape;10011;p84"/>
          <p:cNvGrpSpPr/>
          <p:nvPr/>
        </p:nvGrpSpPr>
        <p:grpSpPr>
          <a:xfrm>
            <a:off x="-709117" y="393735"/>
            <a:ext cx="1715796" cy="1017613"/>
            <a:chOff x="-381801" y="-484671"/>
            <a:chExt cx="2287728" cy="1356817"/>
          </a:xfrm>
        </p:grpSpPr>
        <p:sp>
          <p:nvSpPr>
            <p:cNvPr id="10012" name="Google Shape;10012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4" name="Google Shape;10014;p84"/>
          <p:cNvGrpSpPr/>
          <p:nvPr/>
        </p:nvGrpSpPr>
        <p:grpSpPr>
          <a:xfrm rot="899441">
            <a:off x="5698135" y="2637876"/>
            <a:ext cx="573728" cy="472203"/>
            <a:chOff x="292125" y="1658250"/>
            <a:chExt cx="1306929" cy="1075658"/>
          </a:xfrm>
        </p:grpSpPr>
        <p:sp>
          <p:nvSpPr>
            <p:cNvPr id="10015" name="Google Shape;10015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17" name="Google Shape;10017;p84"/>
          <p:cNvGrpSpPr/>
          <p:nvPr/>
        </p:nvGrpSpPr>
        <p:grpSpPr>
          <a:xfrm rot="-1800697">
            <a:off x="570346" y="2702858"/>
            <a:ext cx="255938" cy="210647"/>
            <a:chOff x="292125" y="1658250"/>
            <a:chExt cx="1306929" cy="1075658"/>
          </a:xfrm>
        </p:grpSpPr>
        <p:sp>
          <p:nvSpPr>
            <p:cNvPr id="10018" name="Google Shape;10018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7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19" name="Google Shape;10019;p84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021" name="Google Shape;10021;p84"/>
          <p:cNvGrpSpPr/>
          <p:nvPr/>
        </p:nvGrpSpPr>
        <p:grpSpPr>
          <a:xfrm>
            <a:off x="5855631" y="876014"/>
            <a:ext cx="641434" cy="718657"/>
            <a:chOff x="7493491" y="2361338"/>
            <a:chExt cx="985305" cy="1103928"/>
          </a:xfrm>
        </p:grpSpPr>
        <p:sp>
          <p:nvSpPr>
            <p:cNvPr id="10022" name="Google Shape;10022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7493491" y="2361338"/>
              <a:ext cx="985305" cy="1103928"/>
            </a:xfrm>
            <a:custGeom>
              <a:avLst/>
              <a:gdLst/>
              <a:ahLst/>
              <a:cxnLst/>
              <a:rect l="l" t="t" r="r" b="b"/>
              <a:pathLst>
                <a:path w="16031" h="17961" extrusionOk="0">
                  <a:moveTo>
                    <a:pt x="8022" y="0"/>
                  </a:moveTo>
                  <a:cubicBezTo>
                    <a:pt x="3590" y="0"/>
                    <a:pt x="1" y="3601"/>
                    <a:pt x="1" y="8021"/>
                  </a:cubicBezTo>
                  <a:cubicBezTo>
                    <a:pt x="1" y="12452"/>
                    <a:pt x="3590" y="16042"/>
                    <a:pt x="8022" y="16042"/>
                  </a:cubicBezTo>
                  <a:cubicBezTo>
                    <a:pt x="8970" y="16042"/>
                    <a:pt x="9886" y="15880"/>
                    <a:pt x="10727" y="15567"/>
                  </a:cubicBezTo>
                  <a:lnTo>
                    <a:pt x="10727" y="17961"/>
                  </a:lnTo>
                  <a:cubicBezTo>
                    <a:pt x="10727" y="17961"/>
                    <a:pt x="13099" y="15136"/>
                    <a:pt x="14479" y="12776"/>
                  </a:cubicBezTo>
                  <a:cubicBezTo>
                    <a:pt x="15460" y="11439"/>
                    <a:pt x="16031" y="9800"/>
                    <a:pt x="16031" y="8021"/>
                  </a:cubicBezTo>
                  <a:cubicBezTo>
                    <a:pt x="16031" y="3601"/>
                    <a:pt x="12442" y="0"/>
                    <a:pt x="802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71" name="Google Shape;9059;p65"/>
          <p:cNvSpPr/>
          <p:nvPr/>
        </p:nvSpPr>
        <p:spPr>
          <a:xfrm>
            <a:off x="972960" y="1082606"/>
            <a:ext cx="1101556" cy="108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 dirty="0">
              <a:solidFill>
                <a:srgbClr val="EC5454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4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8" name="Google Shape;11748;p116"/>
          <p:cNvSpPr txBox="1">
            <a:spLocks noGrp="1"/>
          </p:cNvSpPr>
          <p:nvPr>
            <p:ph type="title"/>
          </p:nvPr>
        </p:nvSpPr>
        <p:spPr>
          <a:xfrm>
            <a:off x="540000" y="469547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ko-KR" altLang="en-US" dirty="0" smtClean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회원정보관리 및 캐시충전서비스 </a:t>
            </a:r>
            <a:endParaRPr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11791" name="Google Shape;11791;p116"/>
          <p:cNvGrpSpPr/>
          <p:nvPr/>
        </p:nvGrpSpPr>
        <p:grpSpPr>
          <a:xfrm rot="192619">
            <a:off x="5880904" y="1689105"/>
            <a:ext cx="1109116" cy="657901"/>
            <a:chOff x="-381801" y="-484671"/>
            <a:chExt cx="2287728" cy="1356817"/>
          </a:xfrm>
        </p:grpSpPr>
        <p:sp>
          <p:nvSpPr>
            <p:cNvPr id="11792" name="Google Shape;11792;p11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3" name="Google Shape;11793;p116"/>
            <p:cNvSpPr/>
            <p:nvPr/>
          </p:nvSpPr>
          <p:spPr>
            <a:xfrm>
              <a:off x="-381801" y="-484671"/>
              <a:ext cx="2287728" cy="1356817"/>
            </a:xfrm>
            <a:custGeom>
              <a:avLst/>
              <a:gdLst/>
              <a:ahLst/>
              <a:cxnLst/>
              <a:rect l="l" t="t" r="r" b="b"/>
              <a:pathLst>
                <a:path w="34850" h="20669" extrusionOk="0">
                  <a:moveTo>
                    <a:pt x="21292" y="1"/>
                  </a:moveTo>
                  <a:cubicBezTo>
                    <a:pt x="19927" y="1"/>
                    <a:pt x="18560" y="324"/>
                    <a:pt x="17376" y="1012"/>
                  </a:cubicBezTo>
                  <a:cubicBezTo>
                    <a:pt x="16350" y="1611"/>
                    <a:pt x="15451" y="2480"/>
                    <a:pt x="14967" y="3563"/>
                  </a:cubicBezTo>
                  <a:cubicBezTo>
                    <a:pt x="14938" y="3635"/>
                    <a:pt x="14896" y="3720"/>
                    <a:pt x="14867" y="3806"/>
                  </a:cubicBezTo>
                  <a:cubicBezTo>
                    <a:pt x="14383" y="3335"/>
                    <a:pt x="13798" y="2951"/>
                    <a:pt x="13157" y="2736"/>
                  </a:cubicBezTo>
                  <a:cubicBezTo>
                    <a:pt x="12695" y="2573"/>
                    <a:pt x="12207" y="2495"/>
                    <a:pt x="11718" y="2495"/>
                  </a:cubicBezTo>
                  <a:cubicBezTo>
                    <a:pt x="10410" y="2495"/>
                    <a:pt x="9094" y="3056"/>
                    <a:pt x="8254" y="4062"/>
                  </a:cubicBezTo>
                  <a:cubicBezTo>
                    <a:pt x="7541" y="4903"/>
                    <a:pt x="7171" y="5986"/>
                    <a:pt x="7085" y="7069"/>
                  </a:cubicBezTo>
                  <a:cubicBezTo>
                    <a:pt x="7070" y="7297"/>
                    <a:pt x="7057" y="7540"/>
                    <a:pt x="7070" y="7768"/>
                  </a:cubicBezTo>
                  <a:cubicBezTo>
                    <a:pt x="6491" y="7561"/>
                    <a:pt x="5874" y="7454"/>
                    <a:pt x="5260" y="7454"/>
                  </a:cubicBezTo>
                  <a:cubicBezTo>
                    <a:pt x="4605" y="7454"/>
                    <a:pt x="3954" y="7575"/>
                    <a:pt x="3351" y="7825"/>
                  </a:cubicBezTo>
                  <a:cubicBezTo>
                    <a:pt x="1341" y="8652"/>
                    <a:pt x="1" y="10875"/>
                    <a:pt x="187" y="13042"/>
                  </a:cubicBezTo>
                  <a:cubicBezTo>
                    <a:pt x="315" y="14382"/>
                    <a:pt x="1013" y="15707"/>
                    <a:pt x="2182" y="16377"/>
                  </a:cubicBezTo>
                  <a:cubicBezTo>
                    <a:pt x="2893" y="16794"/>
                    <a:pt x="3714" y="16946"/>
                    <a:pt x="4550" y="16946"/>
                  </a:cubicBezTo>
                  <a:cubicBezTo>
                    <a:pt x="5055" y="16946"/>
                    <a:pt x="5565" y="16891"/>
                    <a:pt x="6059" y="16805"/>
                  </a:cubicBezTo>
                  <a:cubicBezTo>
                    <a:pt x="7057" y="16634"/>
                    <a:pt x="8054" y="16349"/>
                    <a:pt x="8995" y="15963"/>
                  </a:cubicBezTo>
                  <a:lnTo>
                    <a:pt x="8995" y="16163"/>
                  </a:lnTo>
                  <a:cubicBezTo>
                    <a:pt x="9037" y="17346"/>
                    <a:pt x="9508" y="18515"/>
                    <a:pt x="10292" y="19399"/>
                  </a:cubicBezTo>
                  <a:cubicBezTo>
                    <a:pt x="10605" y="19769"/>
                    <a:pt x="10962" y="20083"/>
                    <a:pt x="11390" y="20311"/>
                  </a:cubicBezTo>
                  <a:cubicBezTo>
                    <a:pt x="11852" y="20557"/>
                    <a:pt x="12366" y="20668"/>
                    <a:pt x="12887" y="20668"/>
                  </a:cubicBezTo>
                  <a:cubicBezTo>
                    <a:pt x="13632" y="20668"/>
                    <a:pt x="14392" y="20440"/>
                    <a:pt x="15038" y="20054"/>
                  </a:cubicBezTo>
                  <a:cubicBezTo>
                    <a:pt x="15993" y="19469"/>
                    <a:pt x="16749" y="18543"/>
                    <a:pt x="17119" y="17474"/>
                  </a:cubicBezTo>
                  <a:cubicBezTo>
                    <a:pt x="17889" y="18772"/>
                    <a:pt x="19115" y="19798"/>
                    <a:pt x="20569" y="20239"/>
                  </a:cubicBezTo>
                  <a:cubicBezTo>
                    <a:pt x="21091" y="20388"/>
                    <a:pt x="21635" y="20472"/>
                    <a:pt x="22182" y="20472"/>
                  </a:cubicBezTo>
                  <a:cubicBezTo>
                    <a:pt x="22262" y="20472"/>
                    <a:pt x="22342" y="20471"/>
                    <a:pt x="22421" y="20467"/>
                  </a:cubicBezTo>
                  <a:cubicBezTo>
                    <a:pt x="24288" y="20353"/>
                    <a:pt x="26027" y="19042"/>
                    <a:pt x="26654" y="17289"/>
                  </a:cubicBezTo>
                  <a:cubicBezTo>
                    <a:pt x="26882" y="16647"/>
                    <a:pt x="26954" y="15978"/>
                    <a:pt x="26897" y="15307"/>
                  </a:cubicBezTo>
                  <a:lnTo>
                    <a:pt x="26897" y="15307"/>
                  </a:lnTo>
                  <a:cubicBezTo>
                    <a:pt x="26968" y="15336"/>
                    <a:pt x="27025" y="15351"/>
                    <a:pt x="27082" y="15364"/>
                  </a:cubicBezTo>
                  <a:cubicBezTo>
                    <a:pt x="27597" y="15511"/>
                    <a:pt x="28132" y="15583"/>
                    <a:pt x="28666" y="15583"/>
                  </a:cubicBezTo>
                  <a:cubicBezTo>
                    <a:pt x="30259" y="15583"/>
                    <a:pt x="31852" y="14949"/>
                    <a:pt x="32940" y="13797"/>
                  </a:cubicBezTo>
                  <a:cubicBezTo>
                    <a:pt x="34394" y="12244"/>
                    <a:pt x="34850" y="9806"/>
                    <a:pt x="33995" y="7867"/>
                  </a:cubicBezTo>
                  <a:cubicBezTo>
                    <a:pt x="33193" y="6038"/>
                    <a:pt x="31252" y="4771"/>
                    <a:pt x="29264" y="4771"/>
                  </a:cubicBezTo>
                  <a:cubicBezTo>
                    <a:pt x="29131" y="4771"/>
                    <a:pt x="28997" y="4777"/>
                    <a:pt x="28864" y="4789"/>
                  </a:cubicBezTo>
                  <a:cubicBezTo>
                    <a:pt x="28450" y="4832"/>
                    <a:pt x="28037" y="4931"/>
                    <a:pt x="27638" y="5074"/>
                  </a:cubicBezTo>
                  <a:cubicBezTo>
                    <a:pt x="27609" y="3692"/>
                    <a:pt x="26868" y="2366"/>
                    <a:pt x="25799" y="1482"/>
                  </a:cubicBezTo>
                  <a:cubicBezTo>
                    <a:pt x="24687" y="570"/>
                    <a:pt x="23233" y="100"/>
                    <a:pt x="21779" y="15"/>
                  </a:cubicBezTo>
                  <a:cubicBezTo>
                    <a:pt x="21617" y="5"/>
                    <a:pt x="21455" y="1"/>
                    <a:pt x="21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794" name="Google Shape;11794;p116"/>
          <p:cNvGrpSpPr/>
          <p:nvPr/>
        </p:nvGrpSpPr>
        <p:grpSpPr>
          <a:xfrm rot="900107">
            <a:off x="6036128" y="1251951"/>
            <a:ext cx="303319" cy="249644"/>
            <a:chOff x="292125" y="1658250"/>
            <a:chExt cx="1306929" cy="1075658"/>
          </a:xfrm>
        </p:grpSpPr>
        <p:sp>
          <p:nvSpPr>
            <p:cNvPr id="11795" name="Google Shape;11795;p116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0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6" name="Google Shape;11796;p116"/>
            <p:cNvSpPr/>
            <p:nvPr/>
          </p:nvSpPr>
          <p:spPr>
            <a:xfrm>
              <a:off x="292125" y="1658250"/>
              <a:ext cx="1306929" cy="1075658"/>
            </a:xfrm>
            <a:custGeom>
              <a:avLst/>
              <a:gdLst/>
              <a:ahLst/>
              <a:cxnLst/>
              <a:rect l="l" t="t" r="r" b="b"/>
              <a:pathLst>
                <a:path w="15962" h="13137" extrusionOk="0">
                  <a:moveTo>
                    <a:pt x="4222" y="1"/>
                  </a:moveTo>
                  <a:cubicBezTo>
                    <a:pt x="3875" y="1"/>
                    <a:pt x="3508" y="53"/>
                    <a:pt x="3130" y="127"/>
                  </a:cubicBezTo>
                  <a:cubicBezTo>
                    <a:pt x="1397" y="515"/>
                    <a:pt x="399" y="2069"/>
                    <a:pt x="178" y="3665"/>
                  </a:cubicBezTo>
                  <a:cubicBezTo>
                    <a:pt x="0" y="4894"/>
                    <a:pt x="535" y="6490"/>
                    <a:pt x="2247" y="8180"/>
                  </a:cubicBezTo>
                  <a:cubicBezTo>
                    <a:pt x="3833" y="9755"/>
                    <a:pt x="6490" y="11992"/>
                    <a:pt x="7697" y="12853"/>
                  </a:cubicBezTo>
                  <a:lnTo>
                    <a:pt x="8065" y="13137"/>
                  </a:lnTo>
                  <a:lnTo>
                    <a:pt x="8264" y="13011"/>
                  </a:lnTo>
                  <a:cubicBezTo>
                    <a:pt x="9472" y="12160"/>
                    <a:pt x="12128" y="10081"/>
                    <a:pt x="13714" y="8516"/>
                  </a:cubicBezTo>
                  <a:cubicBezTo>
                    <a:pt x="15426" y="6815"/>
                    <a:pt x="15961" y="4894"/>
                    <a:pt x="15783" y="3665"/>
                  </a:cubicBezTo>
                  <a:cubicBezTo>
                    <a:pt x="15562" y="2069"/>
                    <a:pt x="14396" y="515"/>
                    <a:pt x="12664" y="127"/>
                  </a:cubicBezTo>
                  <a:cubicBezTo>
                    <a:pt x="12296" y="53"/>
                    <a:pt x="11918" y="1"/>
                    <a:pt x="11572" y="1"/>
                  </a:cubicBezTo>
                  <a:cubicBezTo>
                    <a:pt x="10585" y="1"/>
                    <a:pt x="9692" y="337"/>
                    <a:pt x="8779" y="1040"/>
                  </a:cubicBezTo>
                  <a:cubicBezTo>
                    <a:pt x="8380" y="1345"/>
                    <a:pt x="8096" y="1702"/>
                    <a:pt x="7907" y="2027"/>
                  </a:cubicBezTo>
                  <a:cubicBezTo>
                    <a:pt x="7897" y="2027"/>
                    <a:pt x="7897" y="2027"/>
                    <a:pt x="7897" y="2017"/>
                  </a:cubicBezTo>
                  <a:lnTo>
                    <a:pt x="7897" y="2027"/>
                  </a:lnTo>
                  <a:cubicBezTo>
                    <a:pt x="7708" y="1702"/>
                    <a:pt x="7424" y="1345"/>
                    <a:pt x="7015" y="1040"/>
                  </a:cubicBezTo>
                  <a:cubicBezTo>
                    <a:pt x="6101" y="337"/>
                    <a:pt x="5219" y="1"/>
                    <a:pt x="42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797" name="Google Shape;11797;p116"/>
          <p:cNvGrpSpPr/>
          <p:nvPr/>
        </p:nvGrpSpPr>
        <p:grpSpPr>
          <a:xfrm rot="-775493">
            <a:off x="248266" y="2865763"/>
            <a:ext cx="259270" cy="319648"/>
            <a:chOff x="10541902" y="1071720"/>
            <a:chExt cx="234880" cy="289578"/>
          </a:xfrm>
        </p:grpSpPr>
        <p:sp>
          <p:nvSpPr>
            <p:cNvPr id="11798" name="Google Shape;11798;p116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400000" algn="bl" rotWithShape="0">
                <a:schemeClr val="dk1">
                  <a:alpha val="60000"/>
                </a:scheme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99" name="Google Shape;11799;p116"/>
            <p:cNvSpPr/>
            <p:nvPr/>
          </p:nvSpPr>
          <p:spPr>
            <a:xfrm>
              <a:off x="10541902" y="1071720"/>
              <a:ext cx="234880" cy="289578"/>
            </a:xfrm>
            <a:custGeom>
              <a:avLst/>
              <a:gdLst/>
              <a:ahLst/>
              <a:cxnLst/>
              <a:rect l="l" t="t" r="r" b="b"/>
              <a:pathLst>
                <a:path w="4395" h="5419" extrusionOk="0">
                  <a:moveTo>
                    <a:pt x="2178" y="0"/>
                  </a:moveTo>
                  <a:lnTo>
                    <a:pt x="2178" y="0"/>
                  </a:lnTo>
                  <a:cubicBezTo>
                    <a:pt x="2097" y="532"/>
                    <a:pt x="2037" y="963"/>
                    <a:pt x="1967" y="1385"/>
                  </a:cubicBezTo>
                  <a:cubicBezTo>
                    <a:pt x="1886" y="1877"/>
                    <a:pt x="1605" y="2218"/>
                    <a:pt x="1174" y="2459"/>
                  </a:cubicBezTo>
                  <a:cubicBezTo>
                    <a:pt x="813" y="2669"/>
                    <a:pt x="401" y="2689"/>
                    <a:pt x="0" y="2749"/>
                  </a:cubicBezTo>
                  <a:cubicBezTo>
                    <a:pt x="1626" y="2950"/>
                    <a:pt x="1826" y="3201"/>
                    <a:pt x="2187" y="5418"/>
                  </a:cubicBezTo>
                  <a:cubicBezTo>
                    <a:pt x="2468" y="3181"/>
                    <a:pt x="2589" y="3020"/>
                    <a:pt x="4395" y="2740"/>
                  </a:cubicBezTo>
                  <a:cubicBezTo>
                    <a:pt x="3612" y="2669"/>
                    <a:pt x="3010" y="2549"/>
                    <a:pt x="2569" y="1987"/>
                  </a:cubicBezTo>
                  <a:cubicBezTo>
                    <a:pt x="2107" y="1415"/>
                    <a:pt x="2348" y="722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800" name="Google Shape;11800;p116"/>
          <p:cNvGrpSpPr/>
          <p:nvPr/>
        </p:nvGrpSpPr>
        <p:grpSpPr>
          <a:xfrm flipH="1">
            <a:off x="617913" y="648212"/>
            <a:ext cx="710981" cy="90941"/>
            <a:chOff x="7547559" y="670754"/>
            <a:chExt cx="947975" cy="121255"/>
          </a:xfrm>
        </p:grpSpPr>
        <p:sp>
          <p:nvSpPr>
            <p:cNvPr id="11801" name="Google Shape;11801;p116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11802" name="Google Shape;11802;p116"/>
            <p:cNvCxnSpPr/>
            <p:nvPr/>
          </p:nvCxnSpPr>
          <p:spPr>
            <a:xfrm>
              <a:off x="7547559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03" name="Google Shape;11803;p116"/>
          <p:cNvGrpSpPr/>
          <p:nvPr/>
        </p:nvGrpSpPr>
        <p:grpSpPr>
          <a:xfrm>
            <a:off x="5432762" y="638845"/>
            <a:ext cx="710979" cy="90941"/>
            <a:chOff x="7547561" y="670754"/>
            <a:chExt cx="947972" cy="121255"/>
          </a:xfrm>
        </p:grpSpPr>
        <p:sp>
          <p:nvSpPr>
            <p:cNvPr id="11804" name="Google Shape;11804;p116"/>
            <p:cNvSpPr/>
            <p:nvPr/>
          </p:nvSpPr>
          <p:spPr>
            <a:xfrm rot="-5400000">
              <a:off x="8370273" y="666749"/>
              <a:ext cx="121255" cy="129265"/>
            </a:xfrm>
            <a:custGeom>
              <a:avLst/>
              <a:gdLst/>
              <a:ahLst/>
              <a:cxnLst/>
              <a:rect l="l" t="t" r="r" b="b"/>
              <a:pathLst>
                <a:path w="5162" h="5503" extrusionOk="0">
                  <a:moveTo>
                    <a:pt x="2488" y="0"/>
                  </a:moveTo>
                  <a:cubicBezTo>
                    <a:pt x="2133" y="1237"/>
                    <a:pt x="1252" y="2133"/>
                    <a:pt x="0" y="2659"/>
                  </a:cubicBezTo>
                  <a:cubicBezTo>
                    <a:pt x="1252" y="3199"/>
                    <a:pt x="2133" y="4266"/>
                    <a:pt x="2488" y="5502"/>
                  </a:cubicBezTo>
                  <a:cubicBezTo>
                    <a:pt x="3029" y="4266"/>
                    <a:pt x="3910" y="3199"/>
                    <a:pt x="5161" y="2659"/>
                  </a:cubicBezTo>
                  <a:cubicBezTo>
                    <a:pt x="3910" y="2133"/>
                    <a:pt x="3029" y="1237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cxnSp>
          <p:nvCxnSpPr>
            <p:cNvPr id="11805" name="Google Shape;11805;p116"/>
            <p:cNvCxnSpPr/>
            <p:nvPr/>
          </p:nvCxnSpPr>
          <p:spPr>
            <a:xfrm>
              <a:off x="7547561" y="731375"/>
              <a:ext cx="76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10506;p96"/>
          <p:cNvSpPr/>
          <p:nvPr/>
        </p:nvSpPr>
        <p:spPr>
          <a:xfrm>
            <a:off x="3706920" y="3219878"/>
            <a:ext cx="2270698" cy="946525"/>
          </a:xfrm>
          <a:prstGeom prst="roundRect">
            <a:avLst>
              <a:gd name="adj" fmla="val 13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10507;p96"/>
          <p:cNvSpPr/>
          <p:nvPr/>
        </p:nvSpPr>
        <p:spPr>
          <a:xfrm>
            <a:off x="3706920" y="2954248"/>
            <a:ext cx="2270698" cy="4093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30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10508;p96"/>
          <p:cNvSpPr/>
          <p:nvPr/>
        </p:nvSpPr>
        <p:spPr>
          <a:xfrm>
            <a:off x="3706920" y="2954248"/>
            <a:ext cx="2270698" cy="40930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10512;p96"/>
          <p:cNvSpPr/>
          <p:nvPr/>
        </p:nvSpPr>
        <p:spPr>
          <a:xfrm>
            <a:off x="882005" y="3208247"/>
            <a:ext cx="2270698" cy="946525"/>
          </a:xfrm>
          <a:prstGeom prst="roundRect">
            <a:avLst>
              <a:gd name="adj" fmla="val 13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10513;p96"/>
          <p:cNvSpPr/>
          <p:nvPr/>
        </p:nvSpPr>
        <p:spPr>
          <a:xfrm>
            <a:off x="882005" y="2942617"/>
            <a:ext cx="2270698" cy="40930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30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10514;p96"/>
          <p:cNvSpPr/>
          <p:nvPr/>
        </p:nvSpPr>
        <p:spPr>
          <a:xfrm>
            <a:off x="882005" y="2942617"/>
            <a:ext cx="2270698" cy="40930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10519;p96"/>
          <p:cNvSpPr txBox="1">
            <a:spLocks/>
          </p:cNvSpPr>
          <p:nvPr/>
        </p:nvSpPr>
        <p:spPr>
          <a:xfrm>
            <a:off x="967355" y="3001179"/>
            <a:ext cx="2126579" cy="26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ko-KR" altLang="en-US" sz="2000" dirty="0" smtClean="0">
                <a:solidFill>
                  <a:schemeClr val="accent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회원정보관리</a:t>
            </a:r>
            <a:endParaRPr lang="en-US" sz="2000" dirty="0">
              <a:solidFill>
                <a:schemeClr val="accent1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263" name="Google Shape;10520;p96"/>
          <p:cNvSpPr txBox="1">
            <a:spLocks/>
          </p:cNvSpPr>
          <p:nvPr/>
        </p:nvSpPr>
        <p:spPr>
          <a:xfrm>
            <a:off x="967355" y="3507980"/>
            <a:ext cx="2126579" cy="522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조회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수정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삭제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- ID / PW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찾기 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264" name="Google Shape;10523;p96"/>
          <p:cNvSpPr txBox="1">
            <a:spLocks/>
          </p:cNvSpPr>
          <p:nvPr/>
        </p:nvSpPr>
        <p:spPr>
          <a:xfrm>
            <a:off x="3792270" y="3012810"/>
            <a:ext cx="2126579" cy="265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 err="1" smtClean="0">
                <a:solidFill>
                  <a:schemeClr val="accent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캐시충전</a:t>
            </a:r>
            <a:r>
              <a:rPr lang="ko-KR" altLang="en-US" sz="2000" dirty="0" smtClean="0">
                <a:solidFill>
                  <a:schemeClr val="accent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 서비스</a:t>
            </a:r>
            <a:endParaRPr lang="en-US" sz="2000" dirty="0">
              <a:solidFill>
                <a:schemeClr val="accent1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265" name="Google Shape;10524;p96"/>
          <p:cNvSpPr txBox="1">
            <a:spLocks/>
          </p:cNvSpPr>
          <p:nvPr/>
        </p:nvSpPr>
        <p:spPr>
          <a:xfrm>
            <a:off x="3792270" y="3519611"/>
            <a:ext cx="2126579" cy="522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캐시 충전 및 환불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충전 및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환불이력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 조회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grpSp>
        <p:nvGrpSpPr>
          <p:cNvPr id="272" name="Google Shape;9202;p67"/>
          <p:cNvGrpSpPr/>
          <p:nvPr/>
        </p:nvGrpSpPr>
        <p:grpSpPr>
          <a:xfrm>
            <a:off x="543431" y="4672224"/>
            <a:ext cx="5778786" cy="140929"/>
            <a:chOff x="-52842" y="562648"/>
            <a:chExt cx="9261989" cy="225875"/>
          </a:xfrm>
        </p:grpSpPr>
        <p:grpSp>
          <p:nvGrpSpPr>
            <p:cNvPr id="273" name="Google Shape;9203;p67"/>
            <p:cNvGrpSpPr/>
            <p:nvPr/>
          </p:nvGrpSpPr>
          <p:grpSpPr>
            <a:xfrm rot="10800000" flipH="1">
              <a:off x="-52842" y="672141"/>
              <a:ext cx="9261989" cy="12"/>
              <a:chOff x="-9248864" y="-1322025"/>
              <a:chExt cx="15993764" cy="21"/>
            </a:xfrm>
          </p:grpSpPr>
          <p:cxnSp>
            <p:nvCxnSpPr>
              <p:cNvPr id="289" name="Google Shape;9204;p67"/>
              <p:cNvCxnSpPr/>
              <p:nvPr/>
            </p:nvCxnSpPr>
            <p:spPr>
              <a:xfrm>
                <a:off x="-9248864" y="-1322004"/>
                <a:ext cx="722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9205;p67"/>
              <p:cNvCxnSpPr/>
              <p:nvPr/>
            </p:nvCxnSpPr>
            <p:spPr>
              <a:xfrm>
                <a:off x="-808800" y="-1322025"/>
                <a:ext cx="7553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4" name="Google Shape;9206;p67"/>
            <p:cNvGrpSpPr/>
            <p:nvPr/>
          </p:nvGrpSpPr>
          <p:grpSpPr>
            <a:xfrm rot="5400000">
              <a:off x="4328151" y="313695"/>
              <a:ext cx="225875" cy="723780"/>
              <a:chOff x="457245" y="3712119"/>
              <a:chExt cx="254564" cy="815711"/>
            </a:xfrm>
          </p:grpSpPr>
          <p:sp>
            <p:nvSpPr>
              <p:cNvPr id="275" name="Google Shape;9207;p67"/>
              <p:cNvSpPr/>
              <p:nvPr/>
            </p:nvSpPr>
            <p:spPr>
              <a:xfrm rot="10800000">
                <a:off x="457245" y="4256436"/>
                <a:ext cx="254564" cy="271394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76" name="Google Shape;9208;p67"/>
              <p:cNvSpPr/>
              <p:nvPr/>
            </p:nvSpPr>
            <p:spPr>
              <a:xfrm rot="10800000">
                <a:off x="516201" y="398426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77" name="Google Shape;9209;p67"/>
              <p:cNvSpPr/>
              <p:nvPr/>
            </p:nvSpPr>
            <p:spPr>
              <a:xfrm rot="10800000">
                <a:off x="516201" y="3712119"/>
                <a:ext cx="136651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5503" extrusionOk="0">
                    <a:moveTo>
                      <a:pt x="2488" y="0"/>
                    </a:moveTo>
                    <a:cubicBezTo>
                      <a:pt x="2133" y="1237"/>
                      <a:pt x="1252" y="2133"/>
                      <a:pt x="0" y="2659"/>
                    </a:cubicBezTo>
                    <a:cubicBezTo>
                      <a:pt x="1252" y="3199"/>
                      <a:pt x="2133" y="4266"/>
                      <a:pt x="2488" y="5502"/>
                    </a:cubicBezTo>
                    <a:cubicBezTo>
                      <a:pt x="3029" y="4266"/>
                      <a:pt x="3910" y="3199"/>
                      <a:pt x="5161" y="2659"/>
                    </a:cubicBezTo>
                    <a:cubicBezTo>
                      <a:pt x="3910" y="2133"/>
                      <a:pt x="3029" y="1237"/>
                      <a:pt x="2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69" y="1443139"/>
            <a:ext cx="1295830" cy="1295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59" y="1333076"/>
            <a:ext cx="1330790" cy="13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ational Corgi Day by Slidesgo">
  <a:themeElements>
    <a:clrScheme name="Simple Light">
      <a:dk1>
        <a:srgbClr val="EC5454"/>
      </a:dk1>
      <a:lt1>
        <a:srgbClr val="FFFFFF"/>
      </a:lt1>
      <a:dk2>
        <a:srgbClr val="FFB9B9"/>
      </a:dk2>
      <a:lt2>
        <a:srgbClr val="FDE6E6"/>
      </a:lt2>
      <a:accent1>
        <a:srgbClr val="BE424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C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149</Words>
  <Application>Microsoft Office PowerPoint</Application>
  <PresentationFormat>사용자 지정</PresentationFormat>
  <Paragraphs>57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Arial</vt:lpstr>
      <vt:lpstr>Roboto Condensed Light</vt:lpstr>
      <vt:lpstr>Comfortaa</vt:lpstr>
      <vt:lpstr>코트라 희망체</vt:lpstr>
      <vt:lpstr>Potato sans</vt:lpstr>
      <vt:lpstr>Dela Gothic One</vt:lpstr>
      <vt:lpstr>Jura Medium</vt:lpstr>
      <vt:lpstr>Alfa Slab One</vt:lpstr>
      <vt:lpstr>Comfortaa Medium</vt:lpstr>
      <vt:lpstr>International Corgi Day by Slidesgo</vt:lpstr>
      <vt:lpstr>MANNA DUO couple matching  Service</vt:lpstr>
      <vt:lpstr>Our team</vt:lpstr>
      <vt:lpstr>04</vt:lpstr>
      <vt:lpstr>프로젝트 소개</vt:lpstr>
      <vt:lpstr>COUPLE MATCHING SYSTEM</vt:lpstr>
      <vt:lpstr>프로젝트 설계</vt:lpstr>
      <vt:lpstr>프로젝트 설계</vt:lpstr>
      <vt:lpstr>주요기능 소개</vt:lpstr>
      <vt:lpstr>회원정보관리 및 캐시충전서비스 </vt:lpstr>
      <vt:lpstr>매칭서비스</vt:lpstr>
      <vt:lpstr>데이트코스 추천서비스</vt:lpstr>
      <vt:lpstr>기능 시연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MANNA DUO</dc:title>
  <dc:creator>Sujin Jeon</dc:creator>
  <cp:lastModifiedBy>Jeon Sujin</cp:lastModifiedBy>
  <cp:revision>50</cp:revision>
  <dcterms:modified xsi:type="dcterms:W3CDTF">2023-06-18T23:49:04Z</dcterms:modified>
</cp:coreProperties>
</file>